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466" y="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2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7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5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7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7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3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14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DFD6-60DD-4EAE-8366-B6179C9D5F3B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7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mcu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0648" y="179513"/>
            <a:ext cx="6408712" cy="720080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00FF"/>
                </a:solidFill>
              </a:rPr>
              <a:t>2020-1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학기 </a:t>
            </a:r>
            <a:r>
              <a:rPr lang="en-US" altLang="ko-KR" sz="2000" b="1" dirty="0">
                <a:solidFill>
                  <a:srgbClr val="0000FF"/>
                </a:solidFill>
              </a:rPr>
              <a:t>365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출석</a:t>
            </a:r>
            <a:r>
              <a:rPr lang="en-US" altLang="ko-KR" sz="1400" b="1" dirty="0">
                <a:solidFill>
                  <a:srgbClr val="0000FF"/>
                </a:solidFill>
              </a:rPr>
              <a:t>100%) </a:t>
            </a:r>
            <a:r>
              <a:rPr lang="ko-KR" altLang="en-US" sz="2000" b="1" dirty="0">
                <a:solidFill>
                  <a:srgbClr val="0000FF"/>
                </a:solidFill>
              </a:rPr>
              <a:t>장학금 학생 신청 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매뉴얼</a:t>
            </a:r>
            <a:endParaRPr lang="ko-KR" altLang="en-US" sz="20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6" y="1025605"/>
            <a:ext cx="64588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1.2020-1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학기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학생 개별 성적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이수학점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/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취득평균평점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확인하기 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400" dirty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ea typeface="HY견고딕" pitchFamily="18" charset="-127"/>
              </a:rPr>
              <a:t>○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선발조건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: 18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 이상 이수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/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평균평점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3.0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이상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취득 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F</a:t>
            </a:r>
            <a:r>
              <a:rPr kumimoji="1" lang="ko-KR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</a:t>
            </a:r>
            <a:r>
              <a:rPr kumimoji="1" lang="ko-KR" altLang="en-US" sz="1100" b="0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있을 경우</a:t>
            </a:r>
            <a:r>
              <a:rPr kumimoji="1" lang="ko-KR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탈락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endParaRPr kumimoji="1" lang="en-US" altLang="ko-KR" sz="11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HY견고딕" pitchFamily="18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2.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대학홈페이지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  <a:hlinkClick r:id="rId2"/>
              </a:rPr>
              <a:t>www.kmcu.ac.kr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r>
              <a:rPr kumimoji="1" lang="en-US" altLang="ko-KR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 /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통합정보시스템 접속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5149" y="3275856"/>
            <a:ext cx="3716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3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 ▶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장학관리 ▶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365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장학신청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7" name="_x215409792" descr="EMB00001e0803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1" y="3667400"/>
            <a:ext cx="6096254" cy="189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타원 9"/>
          <p:cNvSpPr/>
          <p:nvPr/>
        </p:nvSpPr>
        <p:spPr>
          <a:xfrm>
            <a:off x="6036169" y="4139952"/>
            <a:ext cx="633191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67789" y="5292080"/>
            <a:ext cx="1133019" cy="18002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1857581" y="4456585"/>
            <a:ext cx="3960440" cy="8846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7157" y="5796136"/>
            <a:ext cx="61981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4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2020-1</a:t>
            </a:r>
            <a:r>
              <a:rPr lang="ko-KR" altLang="en-US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학기 </a:t>
            </a:r>
            <a:r>
              <a:rPr lang="ko-KR" altLang="en-US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조회 클릭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err="1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결석시수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확인 </a:t>
            </a:r>
            <a:r>
              <a:rPr lang="ko-KR" altLang="en-US" sz="1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신청 클릭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완료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]</a:t>
            </a:r>
            <a:endParaRPr lang="ko-KR" altLang="en-US" sz="14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215410352" descr="EMB00001e08031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5" y="6228184"/>
            <a:ext cx="6120627" cy="235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타원 18"/>
          <p:cNvSpPr/>
          <p:nvPr/>
        </p:nvSpPr>
        <p:spPr>
          <a:xfrm>
            <a:off x="5949370" y="6869541"/>
            <a:ext cx="648072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/>
          <p:nvPr/>
        </p:nvCxnSpPr>
        <p:spPr>
          <a:xfrm flipV="1">
            <a:off x="5593005" y="7266920"/>
            <a:ext cx="712730" cy="69278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4725144" y="7336957"/>
            <a:ext cx="736512" cy="124549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65" y="2184225"/>
            <a:ext cx="6189880" cy="109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타원 4"/>
          <p:cNvSpPr/>
          <p:nvPr/>
        </p:nvSpPr>
        <p:spPr>
          <a:xfrm>
            <a:off x="452481" y="2627784"/>
            <a:ext cx="864096" cy="28281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13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67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2020-1학기 365(출석100%) 장학금 학생 신청 매뉴얼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2016-1학기 365(출석100%) 장학금 학생 신청 매뉴얼</dc:title>
  <dc:creator>kmcu</dc:creator>
  <cp:lastModifiedBy>Hewlett-Packard Company</cp:lastModifiedBy>
  <cp:revision>13</cp:revision>
  <dcterms:created xsi:type="dcterms:W3CDTF">2016-07-06T06:44:09Z</dcterms:created>
  <dcterms:modified xsi:type="dcterms:W3CDTF">2020-07-01T04:45:57Z</dcterms:modified>
</cp:coreProperties>
</file>