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86A9CC-6333-4200-83FC-A48FB3EDB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D1E899D-4766-4142-B9F8-1CB0F669B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C338EC-843F-4D84-BA33-C468149B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7C8D7B-2E25-4A01-B13B-9D102270D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D15165-12F7-42A1-9C8F-1E32113E1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475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0D5718-9356-47A7-8966-DD75A5B4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DBC8B84-3B2C-44A2-870B-655BB9C706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DC599E-859F-4618-A977-42103549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6F2C5A-CBBD-4071-8D8F-6E05A713A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60E5D3-DE9D-458F-8C4E-7165995D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11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8A646BD-47B2-4B8A-B301-0CC5E6C696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1F64460-B3D8-4F08-9BCD-9CBEBDEB4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A69849-667E-41B9-ADC7-87F3CFA5F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D21E499-379B-4C3E-B351-CB447195F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5E2026-BA6D-45CD-9066-360A2B95B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45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B65907-4945-4AE7-BD95-57A9C7A4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B2C40C8-2D3E-4387-906F-90721252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B4957F-6827-4970-859E-17D68BB83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23186F-BBD7-4185-997C-E71D50334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6C6470-59D5-44D6-8967-6926E7621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30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20D15B-E0C2-4A4E-8DB1-71A4D587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E883BF8-8619-4005-AE85-E285F26DF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43A988-51B2-4B1B-BDFA-30B1CD167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C86C04-7052-428A-AB4A-46C88A2DA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5986C4-1421-4A9E-AF22-9F588193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09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17BCD3-9F2D-4691-A1FB-20493E84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833E550-E527-4D17-96BA-9821AFEB3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E7C8D3F-E87D-4B93-BF98-20DD1DF14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EF523DE-8C78-4251-9D70-FB2EA55C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44A28B-84BF-44BC-9009-E6B9FF2BC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FDC6023-1B85-48A3-BBD1-5543E9371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8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BC202C-AB8A-4A2C-A576-38A59B76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8121A7B-FE75-42F6-8DA4-1F90FA69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24D7F8-7FF8-44E4-A6A2-C0631FC62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57DE82D-6DB8-4166-B0BF-DA9FFF33C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020956A-7B04-47E1-A35D-37A4F78636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5295A8B-6065-40D9-BF94-F07DE9E4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B944C10-F4EC-441A-8417-1EA3AB4B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7E5D68F-3325-436A-959A-38C1CE42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13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6550F1-E71C-48FD-A16F-6C68B152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EE1B930-4DE3-47D3-96FD-E775A5CF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0E776B-FE42-4EB4-9E8F-3F7A830E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D147ED8-D693-4CC9-BAC2-579F2132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99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74EF54E-2CC4-4476-A647-A88FE8D5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B05F747-2C00-4046-9D62-7D3A56E9E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CFE8B57-8D23-4571-9CC7-74534084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84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88B570-A01C-433B-B292-DD21CE8F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51C38FE-BB93-46A8-A045-501E520DB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F13214-5E2D-4D7D-9710-98E430E4A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1E9DB-1E49-495F-95AA-E5C5D333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B5E55DA-1500-4748-B630-16B2C4575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6E95299-CB51-4878-B104-6A10ACA3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78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524249-0B91-4AF6-839E-043F83E60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3F0D7C-160A-4379-8711-4AF1B2322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28AACE3-684F-456C-8E39-3668D9757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1C8617E-0F4A-4288-8175-5852D368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CFA1E8E-01DE-4592-AC31-F823C431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CE8820-BFE0-4E23-90C7-E97183C66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474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FF7CBAF-F029-44FF-9E0C-969516F9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2051A7A-449A-439A-AC8F-59666F25D4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337EFF-9569-4EDB-8BE4-6F7D8E62A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B99B-D1EF-436D-8AEE-53B38784CAC3}" type="datetimeFigureOut">
              <a:rPr lang="ko-KR" altLang="en-US" smtClean="0"/>
              <a:t>2020-11-10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8C25B4A-40FC-4FF0-A785-0BC841F9F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919E1C-A2AC-4C8B-BC56-DA543C2F3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97E9A-4C4E-4517-9F1E-C3B0981558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73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2631F57C-FCD8-476F-922E-D2D219664D06}"/>
              </a:ext>
            </a:extLst>
          </p:cNvPr>
          <p:cNvSpPr/>
          <p:nvPr/>
        </p:nvSpPr>
        <p:spPr>
          <a:xfrm>
            <a:off x="528506" y="620785"/>
            <a:ext cx="11417417" cy="5922628"/>
          </a:xfrm>
          <a:custGeom>
            <a:avLst/>
            <a:gdLst>
              <a:gd name="connsiteX0" fmla="*/ 0 w 11417417"/>
              <a:gd name="connsiteY0" fmla="*/ 0 h 5922628"/>
              <a:gd name="connsiteX1" fmla="*/ 799219 w 11417417"/>
              <a:gd name="connsiteY1" fmla="*/ 0 h 5922628"/>
              <a:gd name="connsiteX2" fmla="*/ 1027568 w 11417417"/>
              <a:gd name="connsiteY2" fmla="*/ 0 h 5922628"/>
              <a:gd name="connsiteX3" fmla="*/ 1484264 w 11417417"/>
              <a:gd name="connsiteY3" fmla="*/ 0 h 5922628"/>
              <a:gd name="connsiteX4" fmla="*/ 2055135 w 11417417"/>
              <a:gd name="connsiteY4" fmla="*/ 0 h 5922628"/>
              <a:gd name="connsiteX5" fmla="*/ 2397658 w 11417417"/>
              <a:gd name="connsiteY5" fmla="*/ 0 h 5922628"/>
              <a:gd name="connsiteX6" fmla="*/ 2968528 w 11417417"/>
              <a:gd name="connsiteY6" fmla="*/ 0 h 5922628"/>
              <a:gd name="connsiteX7" fmla="*/ 3653573 w 11417417"/>
              <a:gd name="connsiteY7" fmla="*/ 0 h 5922628"/>
              <a:gd name="connsiteX8" fmla="*/ 3881922 w 11417417"/>
              <a:gd name="connsiteY8" fmla="*/ 0 h 5922628"/>
              <a:gd name="connsiteX9" fmla="*/ 4338618 w 11417417"/>
              <a:gd name="connsiteY9" fmla="*/ 0 h 5922628"/>
              <a:gd name="connsiteX10" fmla="*/ 4681141 w 11417417"/>
              <a:gd name="connsiteY10" fmla="*/ 0 h 5922628"/>
              <a:gd name="connsiteX11" fmla="*/ 5366186 w 11417417"/>
              <a:gd name="connsiteY11" fmla="*/ 0 h 5922628"/>
              <a:gd name="connsiteX12" fmla="*/ 5937057 w 11417417"/>
              <a:gd name="connsiteY12" fmla="*/ 0 h 5922628"/>
              <a:gd name="connsiteX13" fmla="*/ 6165405 w 11417417"/>
              <a:gd name="connsiteY13" fmla="*/ 0 h 5922628"/>
              <a:gd name="connsiteX14" fmla="*/ 6736276 w 11417417"/>
              <a:gd name="connsiteY14" fmla="*/ 0 h 5922628"/>
              <a:gd name="connsiteX15" fmla="*/ 7192973 w 11417417"/>
              <a:gd name="connsiteY15" fmla="*/ 0 h 5922628"/>
              <a:gd name="connsiteX16" fmla="*/ 7878018 w 11417417"/>
              <a:gd name="connsiteY16" fmla="*/ 0 h 5922628"/>
              <a:gd name="connsiteX17" fmla="*/ 8334714 w 11417417"/>
              <a:gd name="connsiteY17" fmla="*/ 0 h 5922628"/>
              <a:gd name="connsiteX18" fmla="*/ 9019759 w 11417417"/>
              <a:gd name="connsiteY18" fmla="*/ 0 h 5922628"/>
              <a:gd name="connsiteX19" fmla="*/ 9362282 w 11417417"/>
              <a:gd name="connsiteY19" fmla="*/ 0 h 5922628"/>
              <a:gd name="connsiteX20" fmla="*/ 9704804 w 11417417"/>
              <a:gd name="connsiteY20" fmla="*/ 0 h 5922628"/>
              <a:gd name="connsiteX21" fmla="*/ 10047327 w 11417417"/>
              <a:gd name="connsiteY21" fmla="*/ 0 h 5922628"/>
              <a:gd name="connsiteX22" fmla="*/ 10389849 w 11417417"/>
              <a:gd name="connsiteY22" fmla="*/ 0 h 5922628"/>
              <a:gd name="connsiteX23" fmla="*/ 11417417 w 11417417"/>
              <a:gd name="connsiteY23" fmla="*/ 0 h 5922628"/>
              <a:gd name="connsiteX24" fmla="*/ 11417417 w 11417417"/>
              <a:gd name="connsiteY24" fmla="*/ 533037 h 5922628"/>
              <a:gd name="connsiteX25" fmla="*/ 11417417 w 11417417"/>
              <a:gd name="connsiteY25" fmla="*/ 1184526 h 5922628"/>
              <a:gd name="connsiteX26" fmla="*/ 11417417 w 11417417"/>
              <a:gd name="connsiteY26" fmla="*/ 1599110 h 5922628"/>
              <a:gd name="connsiteX27" fmla="*/ 11417417 w 11417417"/>
              <a:gd name="connsiteY27" fmla="*/ 2250599 h 5922628"/>
              <a:gd name="connsiteX28" fmla="*/ 11417417 w 11417417"/>
              <a:gd name="connsiteY28" fmla="*/ 2665183 h 5922628"/>
              <a:gd name="connsiteX29" fmla="*/ 11417417 w 11417417"/>
              <a:gd name="connsiteY29" fmla="*/ 3198219 h 5922628"/>
              <a:gd name="connsiteX30" fmla="*/ 11417417 w 11417417"/>
              <a:gd name="connsiteY30" fmla="*/ 3790482 h 5922628"/>
              <a:gd name="connsiteX31" fmla="*/ 11417417 w 11417417"/>
              <a:gd name="connsiteY31" fmla="*/ 4205066 h 5922628"/>
              <a:gd name="connsiteX32" fmla="*/ 11417417 w 11417417"/>
              <a:gd name="connsiteY32" fmla="*/ 4797329 h 5922628"/>
              <a:gd name="connsiteX33" fmla="*/ 11417417 w 11417417"/>
              <a:gd name="connsiteY33" fmla="*/ 5211913 h 5922628"/>
              <a:gd name="connsiteX34" fmla="*/ 11417417 w 11417417"/>
              <a:gd name="connsiteY34" fmla="*/ 5922628 h 5922628"/>
              <a:gd name="connsiteX35" fmla="*/ 10960720 w 11417417"/>
              <a:gd name="connsiteY35" fmla="*/ 5922628 h 5922628"/>
              <a:gd name="connsiteX36" fmla="*/ 10161501 w 11417417"/>
              <a:gd name="connsiteY36" fmla="*/ 5922628 h 5922628"/>
              <a:gd name="connsiteX37" fmla="*/ 9590630 w 11417417"/>
              <a:gd name="connsiteY37" fmla="*/ 5922628 h 5922628"/>
              <a:gd name="connsiteX38" fmla="*/ 9248108 w 11417417"/>
              <a:gd name="connsiteY38" fmla="*/ 5922628 h 5922628"/>
              <a:gd name="connsiteX39" fmla="*/ 9019759 w 11417417"/>
              <a:gd name="connsiteY39" fmla="*/ 5922628 h 5922628"/>
              <a:gd name="connsiteX40" fmla="*/ 8448889 w 11417417"/>
              <a:gd name="connsiteY40" fmla="*/ 5922628 h 5922628"/>
              <a:gd name="connsiteX41" fmla="*/ 8220540 w 11417417"/>
              <a:gd name="connsiteY41" fmla="*/ 5922628 h 5922628"/>
              <a:gd name="connsiteX42" fmla="*/ 7535495 w 11417417"/>
              <a:gd name="connsiteY42" fmla="*/ 5922628 h 5922628"/>
              <a:gd name="connsiteX43" fmla="*/ 7307147 w 11417417"/>
              <a:gd name="connsiteY43" fmla="*/ 5922628 h 5922628"/>
              <a:gd name="connsiteX44" fmla="*/ 6850450 w 11417417"/>
              <a:gd name="connsiteY44" fmla="*/ 5922628 h 5922628"/>
              <a:gd name="connsiteX45" fmla="*/ 6507928 w 11417417"/>
              <a:gd name="connsiteY45" fmla="*/ 5922628 h 5922628"/>
              <a:gd name="connsiteX46" fmla="*/ 5822883 w 11417417"/>
              <a:gd name="connsiteY46" fmla="*/ 5922628 h 5922628"/>
              <a:gd name="connsiteX47" fmla="*/ 5480360 w 11417417"/>
              <a:gd name="connsiteY47" fmla="*/ 5922628 h 5922628"/>
              <a:gd name="connsiteX48" fmla="*/ 5137838 w 11417417"/>
              <a:gd name="connsiteY48" fmla="*/ 5922628 h 5922628"/>
              <a:gd name="connsiteX49" fmla="*/ 4452793 w 11417417"/>
              <a:gd name="connsiteY49" fmla="*/ 5922628 h 5922628"/>
              <a:gd name="connsiteX50" fmla="*/ 3996096 w 11417417"/>
              <a:gd name="connsiteY50" fmla="*/ 5922628 h 5922628"/>
              <a:gd name="connsiteX51" fmla="*/ 3196877 w 11417417"/>
              <a:gd name="connsiteY51" fmla="*/ 5922628 h 5922628"/>
              <a:gd name="connsiteX52" fmla="*/ 2397658 w 11417417"/>
              <a:gd name="connsiteY52" fmla="*/ 5922628 h 5922628"/>
              <a:gd name="connsiteX53" fmla="*/ 2169309 w 11417417"/>
              <a:gd name="connsiteY53" fmla="*/ 5922628 h 5922628"/>
              <a:gd name="connsiteX54" fmla="*/ 1826787 w 11417417"/>
              <a:gd name="connsiteY54" fmla="*/ 5922628 h 5922628"/>
              <a:gd name="connsiteX55" fmla="*/ 1484264 w 11417417"/>
              <a:gd name="connsiteY55" fmla="*/ 5922628 h 5922628"/>
              <a:gd name="connsiteX56" fmla="*/ 1141742 w 11417417"/>
              <a:gd name="connsiteY56" fmla="*/ 5922628 h 5922628"/>
              <a:gd name="connsiteX57" fmla="*/ 0 w 11417417"/>
              <a:gd name="connsiteY57" fmla="*/ 5922628 h 5922628"/>
              <a:gd name="connsiteX58" fmla="*/ 0 w 11417417"/>
              <a:gd name="connsiteY58" fmla="*/ 5330365 h 5922628"/>
              <a:gd name="connsiteX59" fmla="*/ 0 w 11417417"/>
              <a:gd name="connsiteY59" fmla="*/ 4797329 h 5922628"/>
              <a:gd name="connsiteX60" fmla="*/ 0 w 11417417"/>
              <a:gd name="connsiteY60" fmla="*/ 4145840 h 5922628"/>
              <a:gd name="connsiteX61" fmla="*/ 0 w 11417417"/>
              <a:gd name="connsiteY61" fmla="*/ 3731256 h 5922628"/>
              <a:gd name="connsiteX62" fmla="*/ 0 w 11417417"/>
              <a:gd name="connsiteY62" fmla="*/ 3198219 h 5922628"/>
              <a:gd name="connsiteX63" fmla="*/ 0 w 11417417"/>
              <a:gd name="connsiteY63" fmla="*/ 2487504 h 5922628"/>
              <a:gd name="connsiteX64" fmla="*/ 0 w 11417417"/>
              <a:gd name="connsiteY64" fmla="*/ 1954467 h 5922628"/>
              <a:gd name="connsiteX65" fmla="*/ 0 w 11417417"/>
              <a:gd name="connsiteY65" fmla="*/ 1243752 h 5922628"/>
              <a:gd name="connsiteX66" fmla="*/ 0 w 11417417"/>
              <a:gd name="connsiteY66" fmla="*/ 651489 h 5922628"/>
              <a:gd name="connsiteX67" fmla="*/ 0 w 11417417"/>
              <a:gd name="connsiteY67" fmla="*/ 0 h 592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1417417" h="5922628" extrusionOk="0">
                <a:moveTo>
                  <a:pt x="0" y="0"/>
                </a:moveTo>
                <a:cubicBezTo>
                  <a:pt x="265465" y="-39735"/>
                  <a:pt x="576845" y="64688"/>
                  <a:pt x="799219" y="0"/>
                </a:cubicBezTo>
                <a:cubicBezTo>
                  <a:pt x="1021593" y="-64688"/>
                  <a:pt x="977027" y="13299"/>
                  <a:pt x="1027568" y="0"/>
                </a:cubicBezTo>
                <a:cubicBezTo>
                  <a:pt x="1078109" y="-13299"/>
                  <a:pt x="1356665" y="49870"/>
                  <a:pt x="1484264" y="0"/>
                </a:cubicBezTo>
                <a:cubicBezTo>
                  <a:pt x="1611863" y="-49870"/>
                  <a:pt x="1926304" y="18705"/>
                  <a:pt x="2055135" y="0"/>
                </a:cubicBezTo>
                <a:cubicBezTo>
                  <a:pt x="2183966" y="-18705"/>
                  <a:pt x="2240903" y="37164"/>
                  <a:pt x="2397658" y="0"/>
                </a:cubicBezTo>
                <a:cubicBezTo>
                  <a:pt x="2554413" y="-37164"/>
                  <a:pt x="2688677" y="35073"/>
                  <a:pt x="2968528" y="0"/>
                </a:cubicBezTo>
                <a:cubicBezTo>
                  <a:pt x="3248379" y="-35073"/>
                  <a:pt x="3499750" y="8862"/>
                  <a:pt x="3653573" y="0"/>
                </a:cubicBezTo>
                <a:cubicBezTo>
                  <a:pt x="3807396" y="-8862"/>
                  <a:pt x="3807560" y="9550"/>
                  <a:pt x="3881922" y="0"/>
                </a:cubicBezTo>
                <a:cubicBezTo>
                  <a:pt x="3956284" y="-9550"/>
                  <a:pt x="4185375" y="13761"/>
                  <a:pt x="4338618" y="0"/>
                </a:cubicBezTo>
                <a:cubicBezTo>
                  <a:pt x="4491861" y="-13761"/>
                  <a:pt x="4538293" y="25506"/>
                  <a:pt x="4681141" y="0"/>
                </a:cubicBezTo>
                <a:cubicBezTo>
                  <a:pt x="4823989" y="-25506"/>
                  <a:pt x="5147929" y="14238"/>
                  <a:pt x="5366186" y="0"/>
                </a:cubicBezTo>
                <a:cubicBezTo>
                  <a:pt x="5584444" y="-14238"/>
                  <a:pt x="5727840" y="21314"/>
                  <a:pt x="5937057" y="0"/>
                </a:cubicBezTo>
                <a:cubicBezTo>
                  <a:pt x="6146274" y="-21314"/>
                  <a:pt x="6109734" y="14299"/>
                  <a:pt x="6165405" y="0"/>
                </a:cubicBezTo>
                <a:cubicBezTo>
                  <a:pt x="6221076" y="-14299"/>
                  <a:pt x="6473977" y="39868"/>
                  <a:pt x="6736276" y="0"/>
                </a:cubicBezTo>
                <a:cubicBezTo>
                  <a:pt x="6998575" y="-39868"/>
                  <a:pt x="7072317" y="36832"/>
                  <a:pt x="7192973" y="0"/>
                </a:cubicBezTo>
                <a:cubicBezTo>
                  <a:pt x="7313629" y="-36832"/>
                  <a:pt x="7627375" y="11582"/>
                  <a:pt x="7878018" y="0"/>
                </a:cubicBezTo>
                <a:cubicBezTo>
                  <a:pt x="8128662" y="-11582"/>
                  <a:pt x="8188237" y="53227"/>
                  <a:pt x="8334714" y="0"/>
                </a:cubicBezTo>
                <a:cubicBezTo>
                  <a:pt x="8481191" y="-53227"/>
                  <a:pt x="8803129" y="42805"/>
                  <a:pt x="9019759" y="0"/>
                </a:cubicBezTo>
                <a:cubicBezTo>
                  <a:pt x="9236390" y="-42805"/>
                  <a:pt x="9280167" y="4314"/>
                  <a:pt x="9362282" y="0"/>
                </a:cubicBezTo>
                <a:cubicBezTo>
                  <a:pt x="9444397" y="-4314"/>
                  <a:pt x="9597812" y="10779"/>
                  <a:pt x="9704804" y="0"/>
                </a:cubicBezTo>
                <a:cubicBezTo>
                  <a:pt x="9811796" y="-10779"/>
                  <a:pt x="9915614" y="7025"/>
                  <a:pt x="10047327" y="0"/>
                </a:cubicBezTo>
                <a:cubicBezTo>
                  <a:pt x="10179040" y="-7025"/>
                  <a:pt x="10230006" y="17586"/>
                  <a:pt x="10389849" y="0"/>
                </a:cubicBezTo>
                <a:cubicBezTo>
                  <a:pt x="10549692" y="-17586"/>
                  <a:pt x="11205882" y="14513"/>
                  <a:pt x="11417417" y="0"/>
                </a:cubicBezTo>
                <a:cubicBezTo>
                  <a:pt x="11463355" y="242455"/>
                  <a:pt x="11415297" y="405510"/>
                  <a:pt x="11417417" y="533037"/>
                </a:cubicBezTo>
                <a:cubicBezTo>
                  <a:pt x="11419537" y="660564"/>
                  <a:pt x="11399744" y="981848"/>
                  <a:pt x="11417417" y="1184526"/>
                </a:cubicBezTo>
                <a:cubicBezTo>
                  <a:pt x="11435090" y="1387204"/>
                  <a:pt x="11371447" y="1464989"/>
                  <a:pt x="11417417" y="1599110"/>
                </a:cubicBezTo>
                <a:cubicBezTo>
                  <a:pt x="11463387" y="1733231"/>
                  <a:pt x="11345215" y="2110448"/>
                  <a:pt x="11417417" y="2250599"/>
                </a:cubicBezTo>
                <a:cubicBezTo>
                  <a:pt x="11489619" y="2390750"/>
                  <a:pt x="11381216" y="2548593"/>
                  <a:pt x="11417417" y="2665183"/>
                </a:cubicBezTo>
                <a:cubicBezTo>
                  <a:pt x="11453618" y="2781773"/>
                  <a:pt x="11377766" y="2942228"/>
                  <a:pt x="11417417" y="3198219"/>
                </a:cubicBezTo>
                <a:cubicBezTo>
                  <a:pt x="11457068" y="3454210"/>
                  <a:pt x="11352563" y="3567877"/>
                  <a:pt x="11417417" y="3790482"/>
                </a:cubicBezTo>
                <a:cubicBezTo>
                  <a:pt x="11482271" y="4013087"/>
                  <a:pt x="11411098" y="4056527"/>
                  <a:pt x="11417417" y="4205066"/>
                </a:cubicBezTo>
                <a:cubicBezTo>
                  <a:pt x="11423736" y="4353605"/>
                  <a:pt x="11353460" y="4656176"/>
                  <a:pt x="11417417" y="4797329"/>
                </a:cubicBezTo>
                <a:cubicBezTo>
                  <a:pt x="11481374" y="4938482"/>
                  <a:pt x="11391565" y="5055347"/>
                  <a:pt x="11417417" y="5211913"/>
                </a:cubicBezTo>
                <a:cubicBezTo>
                  <a:pt x="11443269" y="5368479"/>
                  <a:pt x="11357927" y="5666601"/>
                  <a:pt x="11417417" y="5922628"/>
                </a:cubicBezTo>
                <a:cubicBezTo>
                  <a:pt x="11191567" y="5947435"/>
                  <a:pt x="11091814" y="5871565"/>
                  <a:pt x="10960720" y="5922628"/>
                </a:cubicBezTo>
                <a:cubicBezTo>
                  <a:pt x="10829626" y="5973691"/>
                  <a:pt x="10447038" y="5898920"/>
                  <a:pt x="10161501" y="5922628"/>
                </a:cubicBezTo>
                <a:cubicBezTo>
                  <a:pt x="9875964" y="5946336"/>
                  <a:pt x="9851640" y="5867305"/>
                  <a:pt x="9590630" y="5922628"/>
                </a:cubicBezTo>
                <a:cubicBezTo>
                  <a:pt x="9329620" y="5977951"/>
                  <a:pt x="9372235" y="5901187"/>
                  <a:pt x="9248108" y="5922628"/>
                </a:cubicBezTo>
                <a:cubicBezTo>
                  <a:pt x="9123981" y="5944069"/>
                  <a:pt x="9110774" y="5910655"/>
                  <a:pt x="9019759" y="5922628"/>
                </a:cubicBezTo>
                <a:cubicBezTo>
                  <a:pt x="8928744" y="5934601"/>
                  <a:pt x="8613628" y="5866422"/>
                  <a:pt x="8448889" y="5922628"/>
                </a:cubicBezTo>
                <a:cubicBezTo>
                  <a:pt x="8284150" y="5978834"/>
                  <a:pt x="8292356" y="5903340"/>
                  <a:pt x="8220540" y="5922628"/>
                </a:cubicBezTo>
                <a:cubicBezTo>
                  <a:pt x="8148724" y="5941916"/>
                  <a:pt x="7680424" y="5893053"/>
                  <a:pt x="7535495" y="5922628"/>
                </a:cubicBezTo>
                <a:cubicBezTo>
                  <a:pt x="7390567" y="5952203"/>
                  <a:pt x="7410119" y="5919616"/>
                  <a:pt x="7307147" y="5922628"/>
                </a:cubicBezTo>
                <a:cubicBezTo>
                  <a:pt x="7204175" y="5925640"/>
                  <a:pt x="7067498" y="5918247"/>
                  <a:pt x="6850450" y="5922628"/>
                </a:cubicBezTo>
                <a:cubicBezTo>
                  <a:pt x="6633402" y="5927009"/>
                  <a:pt x="6670634" y="5906795"/>
                  <a:pt x="6507928" y="5922628"/>
                </a:cubicBezTo>
                <a:cubicBezTo>
                  <a:pt x="6345222" y="5938461"/>
                  <a:pt x="6165335" y="5849647"/>
                  <a:pt x="5822883" y="5922628"/>
                </a:cubicBezTo>
                <a:cubicBezTo>
                  <a:pt x="5480431" y="5995609"/>
                  <a:pt x="5556727" y="5916757"/>
                  <a:pt x="5480360" y="5922628"/>
                </a:cubicBezTo>
                <a:cubicBezTo>
                  <a:pt x="5403993" y="5928499"/>
                  <a:pt x="5268112" y="5902692"/>
                  <a:pt x="5137838" y="5922628"/>
                </a:cubicBezTo>
                <a:cubicBezTo>
                  <a:pt x="5007564" y="5942564"/>
                  <a:pt x="4793003" y="5878401"/>
                  <a:pt x="4452793" y="5922628"/>
                </a:cubicBezTo>
                <a:cubicBezTo>
                  <a:pt x="4112584" y="5966855"/>
                  <a:pt x="4099803" y="5886624"/>
                  <a:pt x="3996096" y="5922628"/>
                </a:cubicBezTo>
                <a:cubicBezTo>
                  <a:pt x="3892389" y="5958632"/>
                  <a:pt x="3480711" y="5914166"/>
                  <a:pt x="3196877" y="5922628"/>
                </a:cubicBezTo>
                <a:cubicBezTo>
                  <a:pt x="2913043" y="5931090"/>
                  <a:pt x="2777086" y="5904393"/>
                  <a:pt x="2397658" y="5922628"/>
                </a:cubicBezTo>
                <a:cubicBezTo>
                  <a:pt x="2018230" y="5940863"/>
                  <a:pt x="2249917" y="5897420"/>
                  <a:pt x="2169309" y="5922628"/>
                </a:cubicBezTo>
                <a:cubicBezTo>
                  <a:pt x="2088701" y="5947836"/>
                  <a:pt x="1979843" y="5887002"/>
                  <a:pt x="1826787" y="5922628"/>
                </a:cubicBezTo>
                <a:cubicBezTo>
                  <a:pt x="1673731" y="5958254"/>
                  <a:pt x="1648268" y="5895942"/>
                  <a:pt x="1484264" y="5922628"/>
                </a:cubicBezTo>
                <a:cubicBezTo>
                  <a:pt x="1320260" y="5949314"/>
                  <a:pt x="1227437" y="5906243"/>
                  <a:pt x="1141742" y="5922628"/>
                </a:cubicBezTo>
                <a:cubicBezTo>
                  <a:pt x="1056047" y="5939013"/>
                  <a:pt x="326355" y="5817515"/>
                  <a:pt x="0" y="5922628"/>
                </a:cubicBezTo>
                <a:cubicBezTo>
                  <a:pt x="-51645" y="5668790"/>
                  <a:pt x="7424" y="5575554"/>
                  <a:pt x="0" y="5330365"/>
                </a:cubicBezTo>
                <a:cubicBezTo>
                  <a:pt x="-7424" y="5085176"/>
                  <a:pt x="21705" y="4937246"/>
                  <a:pt x="0" y="4797329"/>
                </a:cubicBezTo>
                <a:cubicBezTo>
                  <a:pt x="-21705" y="4657412"/>
                  <a:pt x="23705" y="4318526"/>
                  <a:pt x="0" y="4145840"/>
                </a:cubicBezTo>
                <a:cubicBezTo>
                  <a:pt x="-23705" y="3973154"/>
                  <a:pt x="6427" y="3891048"/>
                  <a:pt x="0" y="3731256"/>
                </a:cubicBezTo>
                <a:cubicBezTo>
                  <a:pt x="-6427" y="3571464"/>
                  <a:pt x="17194" y="3398742"/>
                  <a:pt x="0" y="3198219"/>
                </a:cubicBezTo>
                <a:cubicBezTo>
                  <a:pt x="-17194" y="2997696"/>
                  <a:pt x="21589" y="2791744"/>
                  <a:pt x="0" y="2487504"/>
                </a:cubicBezTo>
                <a:cubicBezTo>
                  <a:pt x="-21589" y="2183264"/>
                  <a:pt x="5666" y="2214549"/>
                  <a:pt x="0" y="1954467"/>
                </a:cubicBezTo>
                <a:cubicBezTo>
                  <a:pt x="-5666" y="1694385"/>
                  <a:pt x="52233" y="1439870"/>
                  <a:pt x="0" y="1243752"/>
                </a:cubicBezTo>
                <a:cubicBezTo>
                  <a:pt x="-52233" y="1047634"/>
                  <a:pt x="14798" y="838153"/>
                  <a:pt x="0" y="651489"/>
                </a:cubicBezTo>
                <a:cubicBezTo>
                  <a:pt x="-14798" y="464825"/>
                  <a:pt x="52044" y="21094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421686429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2846B-F0CE-4A05-9655-D9385AA435BF}"/>
              </a:ext>
            </a:extLst>
          </p:cNvPr>
          <p:cNvSpPr txBox="1"/>
          <p:nvPr/>
        </p:nvSpPr>
        <p:spPr>
          <a:xfrm>
            <a:off x="755585" y="792713"/>
            <a:ext cx="10963258" cy="5578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highlight>
                  <a:srgbClr val="FFFF00"/>
                </a:highlight>
              </a:rPr>
              <a:t>[</a:t>
            </a:r>
            <a:r>
              <a:rPr lang="ko-KR" altLang="en-US" b="1" dirty="0">
                <a:highlight>
                  <a:srgbClr val="FFFF00"/>
                </a:highlight>
              </a:rPr>
              <a:t>작성내용안내</a:t>
            </a:r>
            <a:r>
              <a:rPr lang="en-US" altLang="ko-KR" b="1" dirty="0">
                <a:highlight>
                  <a:srgbClr val="FFFF00"/>
                </a:highlight>
              </a:rPr>
              <a:t>]</a:t>
            </a:r>
          </a:p>
          <a:p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/>
              <a:t>규격 </a:t>
            </a:r>
            <a:r>
              <a:rPr lang="en-US" altLang="ko-KR" dirty="0"/>
              <a:t>: </a:t>
            </a:r>
            <a:r>
              <a:rPr lang="ko-KR" altLang="en-US" dirty="0"/>
              <a:t>기본설정 가로형 페이지 규격</a:t>
            </a:r>
            <a:r>
              <a:rPr lang="en-US" altLang="ko-KR" dirty="0"/>
              <a:t>(</a:t>
            </a:r>
            <a:r>
              <a:rPr lang="ko-KR" altLang="en-US" dirty="0"/>
              <a:t>본 양식에 그대로 편집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/>
              <a:t>분량 </a:t>
            </a:r>
            <a:r>
              <a:rPr lang="en-US" altLang="ko-KR" u="sng" dirty="0"/>
              <a:t>: </a:t>
            </a:r>
            <a:r>
              <a:rPr lang="en-US" altLang="ko-KR" b="1" u="sng" dirty="0"/>
              <a:t>PPT, </a:t>
            </a:r>
            <a:r>
              <a:rPr lang="ko-KR" altLang="en-US" b="1" u="sng" dirty="0"/>
              <a:t>최대 </a:t>
            </a:r>
            <a:r>
              <a:rPr lang="en-US" altLang="ko-KR" b="1" u="sng" dirty="0"/>
              <a:t>15</a:t>
            </a:r>
            <a:r>
              <a:rPr lang="ko-KR" altLang="en-US" b="1" u="sng" dirty="0"/>
              <a:t>장 이내</a:t>
            </a:r>
            <a:r>
              <a:rPr lang="en-US" altLang="ko-KR" b="1" u="sng" dirty="0"/>
              <a:t> (</a:t>
            </a:r>
            <a:r>
              <a:rPr lang="ko-KR" altLang="en-US" b="1" u="sng" dirty="0"/>
              <a:t>양식은 페이지 수에서 제외</a:t>
            </a:r>
            <a:r>
              <a:rPr lang="en-US" altLang="ko-KR" b="1" u="sng" dirty="0"/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/>
              <a:t>필수 포함 내용 </a:t>
            </a:r>
            <a:endParaRPr lang="en-US" altLang="ko-KR" dirty="0"/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dirty="0"/>
              <a:t>아이디어를 충분히 설명할 수 있는 내용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    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아이디어명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상세설명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수익모델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시장분석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 err="1">
                <a:solidFill>
                  <a:schemeClr val="bg2">
                    <a:lumMod val="50000"/>
                  </a:schemeClr>
                </a:solidFill>
              </a:rPr>
              <a:t>참고이미지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 등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② </a:t>
            </a:r>
            <a:r>
              <a:rPr lang="ko-KR" altLang="en-US" dirty="0" err="1"/>
              <a:t>참가팀</a:t>
            </a:r>
            <a:r>
              <a:rPr lang="ko-KR" altLang="en-US" dirty="0"/>
              <a:t> 및 팀원 소개 </a:t>
            </a:r>
            <a:r>
              <a:rPr lang="en-US" altLang="ko-KR" b="1" dirty="0"/>
              <a:t>[</a:t>
            </a:r>
            <a:r>
              <a:rPr lang="ko-KR" altLang="en-US" b="1" dirty="0"/>
              <a:t>붙임</a:t>
            </a:r>
            <a:r>
              <a:rPr lang="en-US" altLang="ko-KR" b="1" dirty="0"/>
              <a:t>1] </a:t>
            </a:r>
            <a:r>
              <a:rPr lang="ko-KR" altLang="en-US" b="1" dirty="0"/>
              <a:t>참조</a:t>
            </a:r>
            <a:endParaRPr lang="en-US" altLang="ko-KR" b="1" dirty="0"/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   -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팀 모두를 소개 하되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첨부하는 양식에 따라 복사하여 팀 전체 인원수 만큼 작성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예선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본선 및 결선 </a:t>
            </a:r>
            <a:r>
              <a:rPr lang="ko-KR" altLang="en-US" dirty="0" err="1">
                <a:solidFill>
                  <a:schemeClr val="bg2">
                    <a:lumMod val="50000"/>
                  </a:schemeClr>
                </a:solidFill>
              </a:rPr>
              <a:t>팀원별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 참여 여부 표시 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대표자 포함 팀원 최대 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명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ko-KR" altLang="en-US" dirty="0">
                <a:solidFill>
                  <a:schemeClr val="bg2">
                    <a:lumMod val="50000"/>
                  </a:schemeClr>
                </a:solidFill>
              </a:rPr>
              <a:t>이하 참가가능</a:t>
            </a:r>
            <a:r>
              <a:rPr lang="en-US" altLang="ko-KR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4. </a:t>
            </a:r>
            <a:r>
              <a:rPr lang="ko-KR" altLang="en-US" dirty="0"/>
              <a:t>유의사항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/>
              <a:t>① 본 경진대회는 만 </a:t>
            </a:r>
            <a:r>
              <a:rPr lang="en-US" altLang="ko-KR" dirty="0"/>
              <a:t>34</a:t>
            </a:r>
            <a:r>
              <a:rPr lang="ko-KR" altLang="en-US" dirty="0"/>
              <a:t>세 이하 </a:t>
            </a:r>
            <a:r>
              <a:rPr lang="en-US" altLang="ko-KR" dirty="0"/>
              <a:t>(</a:t>
            </a:r>
            <a:r>
              <a:rPr lang="ko-KR" altLang="en-US" dirty="0"/>
              <a:t>공고일기준 </a:t>
            </a:r>
            <a:r>
              <a:rPr lang="en-US" altLang="ko-KR" dirty="0"/>
              <a:t>85</a:t>
            </a:r>
            <a:r>
              <a:rPr lang="ko-KR" altLang="en-US" dirty="0"/>
              <a:t>년 출생</a:t>
            </a:r>
            <a:r>
              <a:rPr lang="en-US" altLang="ko-KR" dirty="0"/>
              <a:t> </a:t>
            </a:r>
            <a:r>
              <a:rPr lang="ko-KR" altLang="en-US" dirty="0"/>
              <a:t>생일이 지나지 않은 사람</a:t>
            </a:r>
            <a:r>
              <a:rPr lang="en-US" altLang="ko-KR" dirty="0"/>
              <a:t>) </a:t>
            </a:r>
            <a:r>
              <a:rPr lang="ko-KR" altLang="en-US" dirty="0"/>
              <a:t>까지 참여 가능합니다</a:t>
            </a:r>
            <a:r>
              <a:rPr lang="en-US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② 아이디어의 표절이 밝혀질 경우</a:t>
            </a:r>
            <a:r>
              <a:rPr lang="en-US" altLang="ko-KR" dirty="0"/>
              <a:t>, </a:t>
            </a:r>
            <a:r>
              <a:rPr lang="ko-KR" altLang="en-US" dirty="0"/>
              <a:t>선정이 취소 될 수 있습니다</a:t>
            </a:r>
            <a:r>
              <a:rPr lang="en-US" altLang="ko-KR" dirty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③ 개인정보 동의</a:t>
            </a:r>
            <a:r>
              <a:rPr lang="en-US" altLang="ko-KR" dirty="0"/>
              <a:t>*</a:t>
            </a:r>
            <a:r>
              <a:rPr lang="ko-KR" altLang="en-US" dirty="0"/>
              <a:t>에 팀원 모두가 동의하여야 하며</a:t>
            </a:r>
            <a:r>
              <a:rPr lang="en-US" altLang="ko-KR" dirty="0"/>
              <a:t>, </a:t>
            </a:r>
            <a:r>
              <a:rPr lang="ko-KR" altLang="en-US" dirty="0"/>
              <a:t>동의하지 않을 시 참여가 제한될 수 있습니다</a:t>
            </a:r>
            <a:r>
              <a:rPr lang="en-US" altLang="ko-KR" dirty="0"/>
              <a:t>. 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3D93D2C-422B-408D-8DC3-0BA65663CFA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603" y="67811"/>
            <a:ext cx="2256988" cy="115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0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D70A6D9D-BB0A-4864-9262-37F78F3E6A21}"/>
              </a:ext>
            </a:extLst>
          </p:cNvPr>
          <p:cNvSpPr/>
          <p:nvPr/>
        </p:nvSpPr>
        <p:spPr>
          <a:xfrm>
            <a:off x="528506" y="620785"/>
            <a:ext cx="11417417" cy="5922628"/>
          </a:xfrm>
          <a:custGeom>
            <a:avLst/>
            <a:gdLst>
              <a:gd name="connsiteX0" fmla="*/ 0 w 11417417"/>
              <a:gd name="connsiteY0" fmla="*/ 0 h 5922628"/>
              <a:gd name="connsiteX1" fmla="*/ 799219 w 11417417"/>
              <a:gd name="connsiteY1" fmla="*/ 0 h 5922628"/>
              <a:gd name="connsiteX2" fmla="*/ 1027568 w 11417417"/>
              <a:gd name="connsiteY2" fmla="*/ 0 h 5922628"/>
              <a:gd name="connsiteX3" fmla="*/ 1484264 w 11417417"/>
              <a:gd name="connsiteY3" fmla="*/ 0 h 5922628"/>
              <a:gd name="connsiteX4" fmla="*/ 2055135 w 11417417"/>
              <a:gd name="connsiteY4" fmla="*/ 0 h 5922628"/>
              <a:gd name="connsiteX5" fmla="*/ 2397658 w 11417417"/>
              <a:gd name="connsiteY5" fmla="*/ 0 h 5922628"/>
              <a:gd name="connsiteX6" fmla="*/ 2968528 w 11417417"/>
              <a:gd name="connsiteY6" fmla="*/ 0 h 5922628"/>
              <a:gd name="connsiteX7" fmla="*/ 3653573 w 11417417"/>
              <a:gd name="connsiteY7" fmla="*/ 0 h 5922628"/>
              <a:gd name="connsiteX8" fmla="*/ 3881922 w 11417417"/>
              <a:gd name="connsiteY8" fmla="*/ 0 h 5922628"/>
              <a:gd name="connsiteX9" fmla="*/ 4338618 w 11417417"/>
              <a:gd name="connsiteY9" fmla="*/ 0 h 5922628"/>
              <a:gd name="connsiteX10" fmla="*/ 4681141 w 11417417"/>
              <a:gd name="connsiteY10" fmla="*/ 0 h 5922628"/>
              <a:gd name="connsiteX11" fmla="*/ 5366186 w 11417417"/>
              <a:gd name="connsiteY11" fmla="*/ 0 h 5922628"/>
              <a:gd name="connsiteX12" fmla="*/ 5937057 w 11417417"/>
              <a:gd name="connsiteY12" fmla="*/ 0 h 5922628"/>
              <a:gd name="connsiteX13" fmla="*/ 6165405 w 11417417"/>
              <a:gd name="connsiteY13" fmla="*/ 0 h 5922628"/>
              <a:gd name="connsiteX14" fmla="*/ 6736276 w 11417417"/>
              <a:gd name="connsiteY14" fmla="*/ 0 h 5922628"/>
              <a:gd name="connsiteX15" fmla="*/ 7192973 w 11417417"/>
              <a:gd name="connsiteY15" fmla="*/ 0 h 5922628"/>
              <a:gd name="connsiteX16" fmla="*/ 7878018 w 11417417"/>
              <a:gd name="connsiteY16" fmla="*/ 0 h 5922628"/>
              <a:gd name="connsiteX17" fmla="*/ 8334714 w 11417417"/>
              <a:gd name="connsiteY17" fmla="*/ 0 h 5922628"/>
              <a:gd name="connsiteX18" fmla="*/ 9019759 w 11417417"/>
              <a:gd name="connsiteY18" fmla="*/ 0 h 5922628"/>
              <a:gd name="connsiteX19" fmla="*/ 9362282 w 11417417"/>
              <a:gd name="connsiteY19" fmla="*/ 0 h 5922628"/>
              <a:gd name="connsiteX20" fmla="*/ 9704804 w 11417417"/>
              <a:gd name="connsiteY20" fmla="*/ 0 h 5922628"/>
              <a:gd name="connsiteX21" fmla="*/ 10047327 w 11417417"/>
              <a:gd name="connsiteY21" fmla="*/ 0 h 5922628"/>
              <a:gd name="connsiteX22" fmla="*/ 10389849 w 11417417"/>
              <a:gd name="connsiteY22" fmla="*/ 0 h 5922628"/>
              <a:gd name="connsiteX23" fmla="*/ 11417417 w 11417417"/>
              <a:gd name="connsiteY23" fmla="*/ 0 h 5922628"/>
              <a:gd name="connsiteX24" fmla="*/ 11417417 w 11417417"/>
              <a:gd name="connsiteY24" fmla="*/ 533037 h 5922628"/>
              <a:gd name="connsiteX25" fmla="*/ 11417417 w 11417417"/>
              <a:gd name="connsiteY25" fmla="*/ 1184526 h 5922628"/>
              <a:gd name="connsiteX26" fmla="*/ 11417417 w 11417417"/>
              <a:gd name="connsiteY26" fmla="*/ 1599110 h 5922628"/>
              <a:gd name="connsiteX27" fmla="*/ 11417417 w 11417417"/>
              <a:gd name="connsiteY27" fmla="*/ 2250599 h 5922628"/>
              <a:gd name="connsiteX28" fmla="*/ 11417417 w 11417417"/>
              <a:gd name="connsiteY28" fmla="*/ 2665183 h 5922628"/>
              <a:gd name="connsiteX29" fmla="*/ 11417417 w 11417417"/>
              <a:gd name="connsiteY29" fmla="*/ 3198219 h 5922628"/>
              <a:gd name="connsiteX30" fmla="*/ 11417417 w 11417417"/>
              <a:gd name="connsiteY30" fmla="*/ 3790482 h 5922628"/>
              <a:gd name="connsiteX31" fmla="*/ 11417417 w 11417417"/>
              <a:gd name="connsiteY31" fmla="*/ 4205066 h 5922628"/>
              <a:gd name="connsiteX32" fmla="*/ 11417417 w 11417417"/>
              <a:gd name="connsiteY32" fmla="*/ 4797329 h 5922628"/>
              <a:gd name="connsiteX33" fmla="*/ 11417417 w 11417417"/>
              <a:gd name="connsiteY33" fmla="*/ 5211913 h 5922628"/>
              <a:gd name="connsiteX34" fmla="*/ 11417417 w 11417417"/>
              <a:gd name="connsiteY34" fmla="*/ 5922628 h 5922628"/>
              <a:gd name="connsiteX35" fmla="*/ 10960720 w 11417417"/>
              <a:gd name="connsiteY35" fmla="*/ 5922628 h 5922628"/>
              <a:gd name="connsiteX36" fmla="*/ 10161501 w 11417417"/>
              <a:gd name="connsiteY36" fmla="*/ 5922628 h 5922628"/>
              <a:gd name="connsiteX37" fmla="*/ 9590630 w 11417417"/>
              <a:gd name="connsiteY37" fmla="*/ 5922628 h 5922628"/>
              <a:gd name="connsiteX38" fmla="*/ 9248108 w 11417417"/>
              <a:gd name="connsiteY38" fmla="*/ 5922628 h 5922628"/>
              <a:gd name="connsiteX39" fmla="*/ 9019759 w 11417417"/>
              <a:gd name="connsiteY39" fmla="*/ 5922628 h 5922628"/>
              <a:gd name="connsiteX40" fmla="*/ 8448889 w 11417417"/>
              <a:gd name="connsiteY40" fmla="*/ 5922628 h 5922628"/>
              <a:gd name="connsiteX41" fmla="*/ 8220540 w 11417417"/>
              <a:gd name="connsiteY41" fmla="*/ 5922628 h 5922628"/>
              <a:gd name="connsiteX42" fmla="*/ 7535495 w 11417417"/>
              <a:gd name="connsiteY42" fmla="*/ 5922628 h 5922628"/>
              <a:gd name="connsiteX43" fmla="*/ 7307147 w 11417417"/>
              <a:gd name="connsiteY43" fmla="*/ 5922628 h 5922628"/>
              <a:gd name="connsiteX44" fmla="*/ 6850450 w 11417417"/>
              <a:gd name="connsiteY44" fmla="*/ 5922628 h 5922628"/>
              <a:gd name="connsiteX45" fmla="*/ 6507928 w 11417417"/>
              <a:gd name="connsiteY45" fmla="*/ 5922628 h 5922628"/>
              <a:gd name="connsiteX46" fmla="*/ 5822883 w 11417417"/>
              <a:gd name="connsiteY46" fmla="*/ 5922628 h 5922628"/>
              <a:gd name="connsiteX47" fmla="*/ 5480360 w 11417417"/>
              <a:gd name="connsiteY47" fmla="*/ 5922628 h 5922628"/>
              <a:gd name="connsiteX48" fmla="*/ 5137838 w 11417417"/>
              <a:gd name="connsiteY48" fmla="*/ 5922628 h 5922628"/>
              <a:gd name="connsiteX49" fmla="*/ 4452793 w 11417417"/>
              <a:gd name="connsiteY49" fmla="*/ 5922628 h 5922628"/>
              <a:gd name="connsiteX50" fmla="*/ 3996096 w 11417417"/>
              <a:gd name="connsiteY50" fmla="*/ 5922628 h 5922628"/>
              <a:gd name="connsiteX51" fmla="*/ 3196877 w 11417417"/>
              <a:gd name="connsiteY51" fmla="*/ 5922628 h 5922628"/>
              <a:gd name="connsiteX52" fmla="*/ 2397658 w 11417417"/>
              <a:gd name="connsiteY52" fmla="*/ 5922628 h 5922628"/>
              <a:gd name="connsiteX53" fmla="*/ 2169309 w 11417417"/>
              <a:gd name="connsiteY53" fmla="*/ 5922628 h 5922628"/>
              <a:gd name="connsiteX54" fmla="*/ 1826787 w 11417417"/>
              <a:gd name="connsiteY54" fmla="*/ 5922628 h 5922628"/>
              <a:gd name="connsiteX55" fmla="*/ 1484264 w 11417417"/>
              <a:gd name="connsiteY55" fmla="*/ 5922628 h 5922628"/>
              <a:gd name="connsiteX56" fmla="*/ 1141742 w 11417417"/>
              <a:gd name="connsiteY56" fmla="*/ 5922628 h 5922628"/>
              <a:gd name="connsiteX57" fmla="*/ 0 w 11417417"/>
              <a:gd name="connsiteY57" fmla="*/ 5922628 h 5922628"/>
              <a:gd name="connsiteX58" fmla="*/ 0 w 11417417"/>
              <a:gd name="connsiteY58" fmla="*/ 5330365 h 5922628"/>
              <a:gd name="connsiteX59" fmla="*/ 0 w 11417417"/>
              <a:gd name="connsiteY59" fmla="*/ 4797329 h 5922628"/>
              <a:gd name="connsiteX60" fmla="*/ 0 w 11417417"/>
              <a:gd name="connsiteY60" fmla="*/ 4145840 h 5922628"/>
              <a:gd name="connsiteX61" fmla="*/ 0 w 11417417"/>
              <a:gd name="connsiteY61" fmla="*/ 3731256 h 5922628"/>
              <a:gd name="connsiteX62" fmla="*/ 0 w 11417417"/>
              <a:gd name="connsiteY62" fmla="*/ 3198219 h 5922628"/>
              <a:gd name="connsiteX63" fmla="*/ 0 w 11417417"/>
              <a:gd name="connsiteY63" fmla="*/ 2487504 h 5922628"/>
              <a:gd name="connsiteX64" fmla="*/ 0 w 11417417"/>
              <a:gd name="connsiteY64" fmla="*/ 1954467 h 5922628"/>
              <a:gd name="connsiteX65" fmla="*/ 0 w 11417417"/>
              <a:gd name="connsiteY65" fmla="*/ 1243752 h 5922628"/>
              <a:gd name="connsiteX66" fmla="*/ 0 w 11417417"/>
              <a:gd name="connsiteY66" fmla="*/ 651489 h 5922628"/>
              <a:gd name="connsiteX67" fmla="*/ 0 w 11417417"/>
              <a:gd name="connsiteY67" fmla="*/ 0 h 592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1417417" h="5922628" extrusionOk="0">
                <a:moveTo>
                  <a:pt x="0" y="0"/>
                </a:moveTo>
                <a:cubicBezTo>
                  <a:pt x="265465" y="-39735"/>
                  <a:pt x="576845" y="64688"/>
                  <a:pt x="799219" y="0"/>
                </a:cubicBezTo>
                <a:cubicBezTo>
                  <a:pt x="1021593" y="-64688"/>
                  <a:pt x="977027" y="13299"/>
                  <a:pt x="1027568" y="0"/>
                </a:cubicBezTo>
                <a:cubicBezTo>
                  <a:pt x="1078109" y="-13299"/>
                  <a:pt x="1356665" y="49870"/>
                  <a:pt x="1484264" y="0"/>
                </a:cubicBezTo>
                <a:cubicBezTo>
                  <a:pt x="1611863" y="-49870"/>
                  <a:pt x="1926304" y="18705"/>
                  <a:pt x="2055135" y="0"/>
                </a:cubicBezTo>
                <a:cubicBezTo>
                  <a:pt x="2183966" y="-18705"/>
                  <a:pt x="2240903" y="37164"/>
                  <a:pt x="2397658" y="0"/>
                </a:cubicBezTo>
                <a:cubicBezTo>
                  <a:pt x="2554413" y="-37164"/>
                  <a:pt x="2688677" y="35073"/>
                  <a:pt x="2968528" y="0"/>
                </a:cubicBezTo>
                <a:cubicBezTo>
                  <a:pt x="3248379" y="-35073"/>
                  <a:pt x="3499750" y="8862"/>
                  <a:pt x="3653573" y="0"/>
                </a:cubicBezTo>
                <a:cubicBezTo>
                  <a:pt x="3807396" y="-8862"/>
                  <a:pt x="3807560" y="9550"/>
                  <a:pt x="3881922" y="0"/>
                </a:cubicBezTo>
                <a:cubicBezTo>
                  <a:pt x="3956284" y="-9550"/>
                  <a:pt x="4185375" y="13761"/>
                  <a:pt x="4338618" y="0"/>
                </a:cubicBezTo>
                <a:cubicBezTo>
                  <a:pt x="4491861" y="-13761"/>
                  <a:pt x="4538293" y="25506"/>
                  <a:pt x="4681141" y="0"/>
                </a:cubicBezTo>
                <a:cubicBezTo>
                  <a:pt x="4823989" y="-25506"/>
                  <a:pt x="5147929" y="14238"/>
                  <a:pt x="5366186" y="0"/>
                </a:cubicBezTo>
                <a:cubicBezTo>
                  <a:pt x="5584444" y="-14238"/>
                  <a:pt x="5727840" y="21314"/>
                  <a:pt x="5937057" y="0"/>
                </a:cubicBezTo>
                <a:cubicBezTo>
                  <a:pt x="6146274" y="-21314"/>
                  <a:pt x="6109734" y="14299"/>
                  <a:pt x="6165405" y="0"/>
                </a:cubicBezTo>
                <a:cubicBezTo>
                  <a:pt x="6221076" y="-14299"/>
                  <a:pt x="6473977" y="39868"/>
                  <a:pt x="6736276" y="0"/>
                </a:cubicBezTo>
                <a:cubicBezTo>
                  <a:pt x="6998575" y="-39868"/>
                  <a:pt x="7072317" y="36832"/>
                  <a:pt x="7192973" y="0"/>
                </a:cubicBezTo>
                <a:cubicBezTo>
                  <a:pt x="7313629" y="-36832"/>
                  <a:pt x="7627375" y="11582"/>
                  <a:pt x="7878018" y="0"/>
                </a:cubicBezTo>
                <a:cubicBezTo>
                  <a:pt x="8128662" y="-11582"/>
                  <a:pt x="8188237" y="53227"/>
                  <a:pt x="8334714" y="0"/>
                </a:cubicBezTo>
                <a:cubicBezTo>
                  <a:pt x="8481191" y="-53227"/>
                  <a:pt x="8803129" y="42805"/>
                  <a:pt x="9019759" y="0"/>
                </a:cubicBezTo>
                <a:cubicBezTo>
                  <a:pt x="9236390" y="-42805"/>
                  <a:pt x="9280167" y="4314"/>
                  <a:pt x="9362282" y="0"/>
                </a:cubicBezTo>
                <a:cubicBezTo>
                  <a:pt x="9444397" y="-4314"/>
                  <a:pt x="9597812" y="10779"/>
                  <a:pt x="9704804" y="0"/>
                </a:cubicBezTo>
                <a:cubicBezTo>
                  <a:pt x="9811796" y="-10779"/>
                  <a:pt x="9915614" y="7025"/>
                  <a:pt x="10047327" y="0"/>
                </a:cubicBezTo>
                <a:cubicBezTo>
                  <a:pt x="10179040" y="-7025"/>
                  <a:pt x="10230006" y="17586"/>
                  <a:pt x="10389849" y="0"/>
                </a:cubicBezTo>
                <a:cubicBezTo>
                  <a:pt x="10549692" y="-17586"/>
                  <a:pt x="11205882" y="14513"/>
                  <a:pt x="11417417" y="0"/>
                </a:cubicBezTo>
                <a:cubicBezTo>
                  <a:pt x="11463355" y="242455"/>
                  <a:pt x="11415297" y="405510"/>
                  <a:pt x="11417417" y="533037"/>
                </a:cubicBezTo>
                <a:cubicBezTo>
                  <a:pt x="11419537" y="660564"/>
                  <a:pt x="11399744" y="981848"/>
                  <a:pt x="11417417" y="1184526"/>
                </a:cubicBezTo>
                <a:cubicBezTo>
                  <a:pt x="11435090" y="1387204"/>
                  <a:pt x="11371447" y="1464989"/>
                  <a:pt x="11417417" y="1599110"/>
                </a:cubicBezTo>
                <a:cubicBezTo>
                  <a:pt x="11463387" y="1733231"/>
                  <a:pt x="11345215" y="2110448"/>
                  <a:pt x="11417417" y="2250599"/>
                </a:cubicBezTo>
                <a:cubicBezTo>
                  <a:pt x="11489619" y="2390750"/>
                  <a:pt x="11381216" y="2548593"/>
                  <a:pt x="11417417" y="2665183"/>
                </a:cubicBezTo>
                <a:cubicBezTo>
                  <a:pt x="11453618" y="2781773"/>
                  <a:pt x="11377766" y="2942228"/>
                  <a:pt x="11417417" y="3198219"/>
                </a:cubicBezTo>
                <a:cubicBezTo>
                  <a:pt x="11457068" y="3454210"/>
                  <a:pt x="11352563" y="3567877"/>
                  <a:pt x="11417417" y="3790482"/>
                </a:cubicBezTo>
                <a:cubicBezTo>
                  <a:pt x="11482271" y="4013087"/>
                  <a:pt x="11411098" y="4056527"/>
                  <a:pt x="11417417" y="4205066"/>
                </a:cubicBezTo>
                <a:cubicBezTo>
                  <a:pt x="11423736" y="4353605"/>
                  <a:pt x="11353460" y="4656176"/>
                  <a:pt x="11417417" y="4797329"/>
                </a:cubicBezTo>
                <a:cubicBezTo>
                  <a:pt x="11481374" y="4938482"/>
                  <a:pt x="11391565" y="5055347"/>
                  <a:pt x="11417417" y="5211913"/>
                </a:cubicBezTo>
                <a:cubicBezTo>
                  <a:pt x="11443269" y="5368479"/>
                  <a:pt x="11357927" y="5666601"/>
                  <a:pt x="11417417" y="5922628"/>
                </a:cubicBezTo>
                <a:cubicBezTo>
                  <a:pt x="11191567" y="5947435"/>
                  <a:pt x="11091814" y="5871565"/>
                  <a:pt x="10960720" y="5922628"/>
                </a:cubicBezTo>
                <a:cubicBezTo>
                  <a:pt x="10829626" y="5973691"/>
                  <a:pt x="10447038" y="5898920"/>
                  <a:pt x="10161501" y="5922628"/>
                </a:cubicBezTo>
                <a:cubicBezTo>
                  <a:pt x="9875964" y="5946336"/>
                  <a:pt x="9851640" y="5867305"/>
                  <a:pt x="9590630" y="5922628"/>
                </a:cubicBezTo>
                <a:cubicBezTo>
                  <a:pt x="9329620" y="5977951"/>
                  <a:pt x="9372235" y="5901187"/>
                  <a:pt x="9248108" y="5922628"/>
                </a:cubicBezTo>
                <a:cubicBezTo>
                  <a:pt x="9123981" y="5944069"/>
                  <a:pt x="9110774" y="5910655"/>
                  <a:pt x="9019759" y="5922628"/>
                </a:cubicBezTo>
                <a:cubicBezTo>
                  <a:pt x="8928744" y="5934601"/>
                  <a:pt x="8613628" y="5866422"/>
                  <a:pt x="8448889" y="5922628"/>
                </a:cubicBezTo>
                <a:cubicBezTo>
                  <a:pt x="8284150" y="5978834"/>
                  <a:pt x="8292356" y="5903340"/>
                  <a:pt x="8220540" y="5922628"/>
                </a:cubicBezTo>
                <a:cubicBezTo>
                  <a:pt x="8148724" y="5941916"/>
                  <a:pt x="7680424" y="5893053"/>
                  <a:pt x="7535495" y="5922628"/>
                </a:cubicBezTo>
                <a:cubicBezTo>
                  <a:pt x="7390567" y="5952203"/>
                  <a:pt x="7410119" y="5919616"/>
                  <a:pt x="7307147" y="5922628"/>
                </a:cubicBezTo>
                <a:cubicBezTo>
                  <a:pt x="7204175" y="5925640"/>
                  <a:pt x="7067498" y="5918247"/>
                  <a:pt x="6850450" y="5922628"/>
                </a:cubicBezTo>
                <a:cubicBezTo>
                  <a:pt x="6633402" y="5927009"/>
                  <a:pt x="6670634" y="5906795"/>
                  <a:pt x="6507928" y="5922628"/>
                </a:cubicBezTo>
                <a:cubicBezTo>
                  <a:pt x="6345222" y="5938461"/>
                  <a:pt x="6165335" y="5849647"/>
                  <a:pt x="5822883" y="5922628"/>
                </a:cubicBezTo>
                <a:cubicBezTo>
                  <a:pt x="5480431" y="5995609"/>
                  <a:pt x="5556727" y="5916757"/>
                  <a:pt x="5480360" y="5922628"/>
                </a:cubicBezTo>
                <a:cubicBezTo>
                  <a:pt x="5403993" y="5928499"/>
                  <a:pt x="5268112" y="5902692"/>
                  <a:pt x="5137838" y="5922628"/>
                </a:cubicBezTo>
                <a:cubicBezTo>
                  <a:pt x="5007564" y="5942564"/>
                  <a:pt x="4793003" y="5878401"/>
                  <a:pt x="4452793" y="5922628"/>
                </a:cubicBezTo>
                <a:cubicBezTo>
                  <a:pt x="4112584" y="5966855"/>
                  <a:pt x="4099803" y="5886624"/>
                  <a:pt x="3996096" y="5922628"/>
                </a:cubicBezTo>
                <a:cubicBezTo>
                  <a:pt x="3892389" y="5958632"/>
                  <a:pt x="3480711" y="5914166"/>
                  <a:pt x="3196877" y="5922628"/>
                </a:cubicBezTo>
                <a:cubicBezTo>
                  <a:pt x="2913043" y="5931090"/>
                  <a:pt x="2777086" y="5904393"/>
                  <a:pt x="2397658" y="5922628"/>
                </a:cubicBezTo>
                <a:cubicBezTo>
                  <a:pt x="2018230" y="5940863"/>
                  <a:pt x="2249917" y="5897420"/>
                  <a:pt x="2169309" y="5922628"/>
                </a:cubicBezTo>
                <a:cubicBezTo>
                  <a:pt x="2088701" y="5947836"/>
                  <a:pt x="1979843" y="5887002"/>
                  <a:pt x="1826787" y="5922628"/>
                </a:cubicBezTo>
                <a:cubicBezTo>
                  <a:pt x="1673731" y="5958254"/>
                  <a:pt x="1648268" y="5895942"/>
                  <a:pt x="1484264" y="5922628"/>
                </a:cubicBezTo>
                <a:cubicBezTo>
                  <a:pt x="1320260" y="5949314"/>
                  <a:pt x="1227437" y="5906243"/>
                  <a:pt x="1141742" y="5922628"/>
                </a:cubicBezTo>
                <a:cubicBezTo>
                  <a:pt x="1056047" y="5939013"/>
                  <a:pt x="326355" y="5817515"/>
                  <a:pt x="0" y="5922628"/>
                </a:cubicBezTo>
                <a:cubicBezTo>
                  <a:pt x="-51645" y="5668790"/>
                  <a:pt x="7424" y="5575554"/>
                  <a:pt x="0" y="5330365"/>
                </a:cubicBezTo>
                <a:cubicBezTo>
                  <a:pt x="-7424" y="5085176"/>
                  <a:pt x="21705" y="4937246"/>
                  <a:pt x="0" y="4797329"/>
                </a:cubicBezTo>
                <a:cubicBezTo>
                  <a:pt x="-21705" y="4657412"/>
                  <a:pt x="23705" y="4318526"/>
                  <a:pt x="0" y="4145840"/>
                </a:cubicBezTo>
                <a:cubicBezTo>
                  <a:pt x="-23705" y="3973154"/>
                  <a:pt x="6427" y="3891048"/>
                  <a:pt x="0" y="3731256"/>
                </a:cubicBezTo>
                <a:cubicBezTo>
                  <a:pt x="-6427" y="3571464"/>
                  <a:pt x="17194" y="3398742"/>
                  <a:pt x="0" y="3198219"/>
                </a:cubicBezTo>
                <a:cubicBezTo>
                  <a:pt x="-17194" y="2997696"/>
                  <a:pt x="21589" y="2791744"/>
                  <a:pt x="0" y="2487504"/>
                </a:cubicBezTo>
                <a:cubicBezTo>
                  <a:pt x="-21589" y="2183264"/>
                  <a:pt x="5666" y="2214549"/>
                  <a:pt x="0" y="1954467"/>
                </a:cubicBezTo>
                <a:cubicBezTo>
                  <a:pt x="-5666" y="1694385"/>
                  <a:pt x="52233" y="1439870"/>
                  <a:pt x="0" y="1243752"/>
                </a:cubicBezTo>
                <a:cubicBezTo>
                  <a:pt x="-52233" y="1047634"/>
                  <a:pt x="14798" y="838153"/>
                  <a:pt x="0" y="651489"/>
                </a:cubicBezTo>
                <a:cubicBezTo>
                  <a:pt x="-14798" y="464825"/>
                  <a:pt x="52044" y="21094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421686429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CFEC9F8A-71CA-4A68-AA79-241694CE4DB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603" y="67811"/>
            <a:ext cx="2256988" cy="1155578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B92FB0E5-CD0B-4C4C-A90B-32810A5EF94E}"/>
              </a:ext>
            </a:extLst>
          </p:cNvPr>
          <p:cNvSpPr/>
          <p:nvPr/>
        </p:nvSpPr>
        <p:spPr>
          <a:xfrm>
            <a:off x="1419137" y="1261841"/>
            <a:ext cx="9353726" cy="4640516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  <a:highlight>
                  <a:srgbClr val="FFFF00"/>
                </a:highlight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  <a:highlight>
                  <a:srgbClr val="FFFF00"/>
                </a:highlight>
              </a:rPr>
              <a:t>개인정보 수집 및 이용 동의</a:t>
            </a:r>
            <a:r>
              <a:rPr lang="en-US" altLang="ko-KR" sz="1400" b="1" dirty="0">
                <a:solidFill>
                  <a:schemeClr val="tx1"/>
                </a:solidFill>
                <a:highlight>
                  <a:srgbClr val="FFFF00"/>
                </a:highlight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/>
                </a:solidFill>
              </a:rPr>
              <a:t>『</a:t>
            </a:r>
            <a:r>
              <a:rPr lang="ko-KR" altLang="en-US" sz="1100" dirty="0">
                <a:solidFill>
                  <a:schemeClr val="tx1"/>
                </a:solidFill>
              </a:rPr>
              <a:t>개인정보보호법</a:t>
            </a:r>
            <a:r>
              <a:rPr lang="en-US" altLang="ko-KR" sz="1100" dirty="0">
                <a:solidFill>
                  <a:schemeClr val="tx1"/>
                </a:solidFill>
              </a:rPr>
              <a:t>』</a:t>
            </a:r>
            <a:r>
              <a:rPr lang="ko-KR" altLang="en-US" sz="1100" dirty="0">
                <a:solidFill>
                  <a:schemeClr val="tx1"/>
                </a:solidFill>
              </a:rPr>
              <a:t> 제 </a:t>
            </a:r>
            <a:r>
              <a:rPr lang="en-US" altLang="ko-KR" sz="1100" dirty="0">
                <a:solidFill>
                  <a:schemeClr val="tx1"/>
                </a:solidFill>
              </a:rPr>
              <a:t>15</a:t>
            </a:r>
            <a:r>
              <a:rPr lang="ko-KR" altLang="en-US" sz="1100" dirty="0">
                <a:solidFill>
                  <a:schemeClr val="tx1"/>
                </a:solidFill>
              </a:rPr>
              <a:t>조</a:t>
            </a:r>
            <a:r>
              <a:rPr lang="en-US" altLang="ko-KR" sz="1100" dirty="0">
                <a:solidFill>
                  <a:schemeClr val="tx1"/>
                </a:solidFill>
              </a:rPr>
              <a:t>, 17</a:t>
            </a:r>
            <a:r>
              <a:rPr lang="ko-KR" altLang="en-US" sz="1100" dirty="0">
                <a:solidFill>
                  <a:schemeClr val="tx1"/>
                </a:solidFill>
              </a:rPr>
              <a:t>조</a:t>
            </a:r>
            <a:r>
              <a:rPr lang="en-US" altLang="ko-KR" sz="1100" dirty="0">
                <a:solidFill>
                  <a:schemeClr val="tx1"/>
                </a:solidFill>
              </a:rPr>
              <a:t>, 22</a:t>
            </a:r>
            <a:r>
              <a:rPr lang="ko-KR" altLang="en-US" sz="1100" dirty="0">
                <a:solidFill>
                  <a:schemeClr val="tx1"/>
                </a:solidFill>
              </a:rPr>
              <a:t>조에 따라 동의를 얻고자 합니다</a:t>
            </a:r>
            <a:r>
              <a:rPr lang="en-US" altLang="ko-KR" sz="11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tx1"/>
                </a:solidFill>
              </a:rPr>
              <a:t>1. </a:t>
            </a:r>
            <a:r>
              <a:rPr lang="ko-KR" altLang="en-US" sz="1100" b="1" dirty="0">
                <a:solidFill>
                  <a:schemeClr val="tx1"/>
                </a:solidFill>
              </a:rPr>
              <a:t>수집하는 개인정보 항목 </a:t>
            </a:r>
            <a:r>
              <a:rPr lang="en-US" altLang="ko-KR" sz="1100" b="1" dirty="0">
                <a:solidFill>
                  <a:schemeClr val="tx1"/>
                </a:solidFill>
              </a:rPr>
              <a:t>: </a:t>
            </a:r>
            <a:r>
              <a:rPr lang="ko-KR" altLang="en-US" sz="1100" b="1" dirty="0">
                <a:solidFill>
                  <a:schemeClr val="tx1"/>
                </a:solidFill>
              </a:rPr>
              <a:t>성명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</a:rPr>
              <a:t>주민번호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</a:rPr>
              <a:t>주소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</a:rPr>
              <a:t>소속</a:t>
            </a:r>
            <a:r>
              <a:rPr lang="en-US" altLang="ko-KR" sz="1100" b="1" dirty="0">
                <a:solidFill>
                  <a:schemeClr val="tx1"/>
                </a:solidFill>
              </a:rPr>
              <a:t>/</a:t>
            </a:r>
            <a:r>
              <a:rPr lang="ko-KR" altLang="en-US" sz="1100" b="1" dirty="0">
                <a:solidFill>
                  <a:schemeClr val="tx1"/>
                </a:solidFill>
              </a:rPr>
              <a:t>직위</a:t>
            </a:r>
            <a:r>
              <a:rPr lang="en-US" altLang="ko-KR" sz="1100" b="1" dirty="0">
                <a:solidFill>
                  <a:schemeClr val="tx1"/>
                </a:solidFill>
              </a:rPr>
              <a:t>, </a:t>
            </a:r>
            <a:r>
              <a:rPr lang="ko-KR" altLang="en-US" sz="1100" b="1" dirty="0">
                <a:solidFill>
                  <a:schemeClr val="tx1"/>
                </a:solidFill>
              </a:rPr>
              <a:t>연락처</a:t>
            </a:r>
            <a:r>
              <a:rPr lang="en-US" altLang="ko-KR" sz="1100" b="1" dirty="0">
                <a:solidFill>
                  <a:schemeClr val="tx1"/>
                </a:solidFill>
              </a:rPr>
              <a:t>/</a:t>
            </a:r>
            <a:r>
              <a:rPr lang="ko-KR" altLang="en-US" sz="1100" b="1" dirty="0">
                <a:solidFill>
                  <a:schemeClr val="tx1"/>
                </a:solidFill>
              </a:rPr>
              <a:t>이메일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tx1"/>
                </a:solidFill>
              </a:rPr>
              <a:t>2. </a:t>
            </a:r>
            <a:r>
              <a:rPr lang="ko-KR" altLang="en-US" sz="1100" b="1" dirty="0">
                <a:solidFill>
                  <a:schemeClr val="tx1"/>
                </a:solidFill>
              </a:rPr>
              <a:t>개인정보의 수집 및 이용 목적 </a:t>
            </a:r>
            <a:r>
              <a:rPr lang="en-US" altLang="ko-KR" sz="1100" b="1" dirty="0">
                <a:solidFill>
                  <a:schemeClr val="tx1"/>
                </a:solidFill>
              </a:rPr>
              <a:t>: </a:t>
            </a:r>
            <a:r>
              <a:rPr lang="ko-KR" altLang="en-US" sz="1100" b="1" dirty="0">
                <a:solidFill>
                  <a:schemeClr val="tx1"/>
                </a:solidFill>
              </a:rPr>
              <a:t>개인 식별 및 요건 확인용 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tx1"/>
                </a:solidFill>
              </a:rPr>
              <a:t>3. </a:t>
            </a:r>
            <a:r>
              <a:rPr lang="ko-KR" altLang="en-US" sz="1100" b="1" dirty="0">
                <a:solidFill>
                  <a:schemeClr val="tx1"/>
                </a:solidFill>
              </a:rPr>
              <a:t>개인정보의 보유 및 이용기간 </a:t>
            </a:r>
            <a:r>
              <a:rPr lang="en-US" altLang="ko-KR" sz="1100" b="1" dirty="0">
                <a:solidFill>
                  <a:schemeClr val="tx1"/>
                </a:solidFill>
              </a:rPr>
              <a:t>: </a:t>
            </a:r>
            <a:r>
              <a:rPr lang="ko-KR" altLang="en-US" sz="1100" b="1" dirty="0">
                <a:solidFill>
                  <a:schemeClr val="tx1"/>
                </a:solidFill>
              </a:rPr>
              <a:t>개인정보를 제공한 날로부터 </a:t>
            </a:r>
            <a:r>
              <a:rPr lang="en-US" altLang="ko-KR" sz="1100" b="1" dirty="0">
                <a:solidFill>
                  <a:schemeClr val="tx1"/>
                </a:solidFill>
              </a:rPr>
              <a:t>5</a:t>
            </a:r>
            <a:r>
              <a:rPr lang="ko-KR" altLang="en-US" sz="1100" b="1" dirty="0">
                <a:solidFill>
                  <a:schemeClr val="tx1"/>
                </a:solidFill>
              </a:rPr>
              <a:t>년 후 삭제</a:t>
            </a:r>
            <a:endParaRPr lang="en-US" altLang="ko-KR" sz="11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b="1" dirty="0">
                <a:solidFill>
                  <a:schemeClr val="tx1"/>
                </a:solidFill>
              </a:rPr>
              <a:t>4. </a:t>
            </a:r>
            <a:r>
              <a:rPr lang="ko-KR" altLang="en-US" sz="1100" b="1" dirty="0">
                <a:solidFill>
                  <a:schemeClr val="tx1"/>
                </a:solidFill>
              </a:rPr>
              <a:t>개인정보의 </a:t>
            </a:r>
            <a:r>
              <a:rPr lang="ko-KR" altLang="en-US" sz="1100" b="1" u="sng" dirty="0">
                <a:solidFill>
                  <a:schemeClr val="tx1"/>
                </a:solidFill>
              </a:rPr>
              <a:t>제 </a:t>
            </a:r>
            <a:r>
              <a:rPr lang="en-US" altLang="ko-KR" sz="1100" b="1" u="sng" dirty="0">
                <a:solidFill>
                  <a:schemeClr val="tx1"/>
                </a:solidFill>
              </a:rPr>
              <a:t>3</a:t>
            </a:r>
            <a:r>
              <a:rPr lang="ko-KR" altLang="en-US" sz="1100" b="1" u="sng" dirty="0">
                <a:solidFill>
                  <a:schemeClr val="tx1"/>
                </a:solidFill>
              </a:rPr>
              <a:t>자 제공 동의에 관한 안내</a:t>
            </a:r>
            <a:r>
              <a:rPr lang="en-US" altLang="ko-KR" sz="1100" b="1" u="sng" dirty="0">
                <a:solidFill>
                  <a:schemeClr val="tx1"/>
                </a:solidFill>
              </a:rPr>
              <a:t>(</a:t>
            </a:r>
            <a:r>
              <a:rPr lang="ko-KR" altLang="en-US" sz="1100" b="1" u="sng" dirty="0">
                <a:solidFill>
                  <a:schemeClr val="tx1"/>
                </a:solidFill>
              </a:rPr>
              <a:t>법 제 </a:t>
            </a:r>
            <a:r>
              <a:rPr lang="en-US" altLang="ko-KR" sz="1100" b="1" u="sng" dirty="0">
                <a:solidFill>
                  <a:schemeClr val="tx1"/>
                </a:solidFill>
              </a:rPr>
              <a:t>17</a:t>
            </a:r>
            <a:r>
              <a:rPr lang="ko-KR" altLang="en-US" sz="1100" b="1" u="sng" dirty="0">
                <a:solidFill>
                  <a:schemeClr val="tx1"/>
                </a:solidFill>
              </a:rPr>
              <a:t>조 제</a:t>
            </a:r>
            <a:r>
              <a:rPr lang="en-US" altLang="ko-KR" sz="1100" b="1" u="sng" dirty="0">
                <a:solidFill>
                  <a:schemeClr val="tx1"/>
                </a:solidFill>
              </a:rPr>
              <a:t>2</a:t>
            </a:r>
            <a:r>
              <a:rPr lang="ko-KR" altLang="en-US" sz="1100" b="1" u="sng" dirty="0">
                <a:solidFill>
                  <a:schemeClr val="tx1"/>
                </a:solidFill>
              </a:rPr>
              <a:t>항</a:t>
            </a:r>
            <a:r>
              <a:rPr lang="en-US" altLang="ko-KR" sz="1100" b="1" u="sng" dirty="0">
                <a:solidFill>
                  <a:schemeClr val="tx1"/>
                </a:solidFill>
              </a:rPr>
              <a:t>)</a:t>
            </a:r>
          </a:p>
          <a:p>
            <a:pPr marL="0" marR="0" indent="0" algn="just" fontAlgn="base" latinLnBrk="1">
              <a:lnSpc>
                <a:spcPct val="150000"/>
              </a:lnSpc>
              <a:spcBef>
                <a:spcPts val="5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ko-KR" altLang="en-US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○</a:t>
            </a:r>
            <a:r>
              <a:rPr lang="en-US" altLang="ko-KR" sz="1100" kern="0" spc="-4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 </a:t>
            </a:r>
            <a:r>
              <a:rPr lang="ko-KR" altLang="en-US" sz="1100" kern="0" spc="-4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정보를 제공받는 자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262890" marR="0" indent="-9906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-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국회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중소벤처기업부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창업진흥원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대구광역시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국세청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정산을 위한 회계법인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163830" marR="0" indent="-16383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ko-KR" altLang="en-US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○ </a:t>
            </a:r>
            <a:r>
              <a:rPr lang="en-US" altLang="ko-KR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개인정보를 제공받는 자의 개인정보 이용 목적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262890" marR="0" indent="-9906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-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수당지급을 위한 개인식별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국회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·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중앙부처</a:t>
            </a:r>
            <a:r>
              <a:rPr lang="en-US" altLang="ko-KR" sz="1100" kern="0" spc="-8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·</a:t>
            </a:r>
            <a:r>
              <a:rPr lang="ko-KR" altLang="en-US" sz="1100" kern="0" spc="-8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지자체의 요청사항 대응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ko-KR" altLang="en-US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○ </a:t>
            </a:r>
            <a:r>
              <a:rPr lang="en-US" altLang="ko-KR" sz="1100" kern="0" spc="-4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 </a:t>
            </a:r>
            <a:r>
              <a:rPr lang="ko-KR" altLang="en-US" sz="1100" kern="0" spc="-4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제공하는 개인정보의 항목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171450" marR="0" indent="-17145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-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성명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주민번호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주소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소속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.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직위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연락처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이메일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학력 및 경력사항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계좌정보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180340" marR="0" indent="-18034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ko-KR" altLang="en-US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○ </a:t>
            </a:r>
            <a:r>
              <a:rPr lang="en-US" altLang="ko-KR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 </a:t>
            </a:r>
            <a:r>
              <a:rPr lang="ko-KR" altLang="en-US" sz="1100" kern="0" spc="-19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개인정보를 제공받는 자의 개인정보 보유 및 이용기간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160020" marR="0" indent="-16002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en-US" altLang="ko-KR" sz="1100" kern="0" spc="-6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- 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개인정보를 제공한 날로부터 </a:t>
            </a:r>
            <a:r>
              <a:rPr lang="en-US" altLang="ko-KR" sz="1100" kern="0" spc="-6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5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년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148590" marR="0" indent="-14859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ko-KR" altLang="en-US" sz="1100" kern="0" spc="-40" dirty="0">
                <a:solidFill>
                  <a:srgbClr val="000000"/>
                </a:solidFill>
                <a:latin typeface="HCI Poppy"/>
                <a:ea typeface="휴먼명조"/>
              </a:rPr>
              <a:t>○ </a:t>
            </a:r>
            <a:r>
              <a:rPr lang="ko-KR" altLang="en-US" sz="1100" kern="0" spc="-19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동의를 거부할 권리 및 거부에 따른</a:t>
            </a:r>
            <a:r>
              <a:rPr lang="ko-KR" altLang="en-US" sz="1100" kern="0" spc="-14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휴먼명조"/>
              </a:rPr>
              <a:t> </a:t>
            </a:r>
            <a:r>
              <a:rPr lang="ko-KR" altLang="en-US" sz="1100" kern="0" spc="-14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불이익 안내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  <a:p>
            <a:pPr marL="269240" marR="0" indent="-102870" algn="just" fontAlgn="base" latinLnBrk="1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tabLst>
                <a:tab pos="5400040" algn="r"/>
              </a:tabLst>
            </a:pP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- 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개인정보 등 수집</a:t>
            </a:r>
            <a:r>
              <a:rPr lang="en-US" altLang="ko-KR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‧</a:t>
            </a:r>
            <a:r>
              <a:rPr lang="ko-KR" altLang="en-US" sz="1100" kern="0" spc="-10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이용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휴먼명조"/>
              </a:rPr>
              <a:t> 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동의를 거부할 수 있으며</a:t>
            </a:r>
            <a:r>
              <a:rPr lang="en-US" altLang="ko-KR" sz="1100" kern="0" spc="-60" dirty="0">
                <a:solidFill>
                  <a:srgbClr val="000000"/>
                </a:solidFill>
                <a:effectLst/>
                <a:latin typeface="HCI Poppy"/>
                <a:ea typeface="휴먼명조"/>
              </a:rPr>
              <a:t>, 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미동의시 </a:t>
            </a:r>
            <a:r>
              <a:rPr lang="ko-KR" altLang="en-US" sz="1100" kern="0" spc="-60" dirty="0" err="1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대구창조경제혁신센터가</a:t>
            </a:r>
            <a:r>
              <a:rPr lang="ko-KR" altLang="en-US" sz="1100" kern="0" spc="-60" dirty="0">
                <a:solidFill>
                  <a:srgbClr val="000000"/>
                </a:solidFill>
                <a:effectLst/>
                <a:latin typeface="휴먼명조"/>
                <a:ea typeface="휴먼명조"/>
              </a:rPr>
              <a:t> 수당을 지급하는 사업에 참여할 수 없음</a:t>
            </a:r>
            <a:endParaRPr lang="ko-KR" altLang="en-US" sz="10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647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6EE12495-CF85-49A8-9658-0D6284A505D7}"/>
              </a:ext>
            </a:extLst>
          </p:cNvPr>
          <p:cNvSpPr/>
          <p:nvPr/>
        </p:nvSpPr>
        <p:spPr>
          <a:xfrm>
            <a:off x="528506" y="620785"/>
            <a:ext cx="11417417" cy="5922628"/>
          </a:xfrm>
          <a:custGeom>
            <a:avLst/>
            <a:gdLst>
              <a:gd name="connsiteX0" fmla="*/ 0 w 11417417"/>
              <a:gd name="connsiteY0" fmla="*/ 0 h 5922628"/>
              <a:gd name="connsiteX1" fmla="*/ 799219 w 11417417"/>
              <a:gd name="connsiteY1" fmla="*/ 0 h 5922628"/>
              <a:gd name="connsiteX2" fmla="*/ 1027568 w 11417417"/>
              <a:gd name="connsiteY2" fmla="*/ 0 h 5922628"/>
              <a:gd name="connsiteX3" fmla="*/ 1484264 w 11417417"/>
              <a:gd name="connsiteY3" fmla="*/ 0 h 5922628"/>
              <a:gd name="connsiteX4" fmla="*/ 2055135 w 11417417"/>
              <a:gd name="connsiteY4" fmla="*/ 0 h 5922628"/>
              <a:gd name="connsiteX5" fmla="*/ 2397658 w 11417417"/>
              <a:gd name="connsiteY5" fmla="*/ 0 h 5922628"/>
              <a:gd name="connsiteX6" fmla="*/ 2968528 w 11417417"/>
              <a:gd name="connsiteY6" fmla="*/ 0 h 5922628"/>
              <a:gd name="connsiteX7" fmla="*/ 3653573 w 11417417"/>
              <a:gd name="connsiteY7" fmla="*/ 0 h 5922628"/>
              <a:gd name="connsiteX8" fmla="*/ 3881922 w 11417417"/>
              <a:gd name="connsiteY8" fmla="*/ 0 h 5922628"/>
              <a:gd name="connsiteX9" fmla="*/ 4338618 w 11417417"/>
              <a:gd name="connsiteY9" fmla="*/ 0 h 5922628"/>
              <a:gd name="connsiteX10" fmla="*/ 4681141 w 11417417"/>
              <a:gd name="connsiteY10" fmla="*/ 0 h 5922628"/>
              <a:gd name="connsiteX11" fmla="*/ 5366186 w 11417417"/>
              <a:gd name="connsiteY11" fmla="*/ 0 h 5922628"/>
              <a:gd name="connsiteX12" fmla="*/ 5937057 w 11417417"/>
              <a:gd name="connsiteY12" fmla="*/ 0 h 5922628"/>
              <a:gd name="connsiteX13" fmla="*/ 6165405 w 11417417"/>
              <a:gd name="connsiteY13" fmla="*/ 0 h 5922628"/>
              <a:gd name="connsiteX14" fmla="*/ 6736276 w 11417417"/>
              <a:gd name="connsiteY14" fmla="*/ 0 h 5922628"/>
              <a:gd name="connsiteX15" fmla="*/ 7192973 w 11417417"/>
              <a:gd name="connsiteY15" fmla="*/ 0 h 5922628"/>
              <a:gd name="connsiteX16" fmla="*/ 7878018 w 11417417"/>
              <a:gd name="connsiteY16" fmla="*/ 0 h 5922628"/>
              <a:gd name="connsiteX17" fmla="*/ 8334714 w 11417417"/>
              <a:gd name="connsiteY17" fmla="*/ 0 h 5922628"/>
              <a:gd name="connsiteX18" fmla="*/ 9019759 w 11417417"/>
              <a:gd name="connsiteY18" fmla="*/ 0 h 5922628"/>
              <a:gd name="connsiteX19" fmla="*/ 9362282 w 11417417"/>
              <a:gd name="connsiteY19" fmla="*/ 0 h 5922628"/>
              <a:gd name="connsiteX20" fmla="*/ 9704804 w 11417417"/>
              <a:gd name="connsiteY20" fmla="*/ 0 h 5922628"/>
              <a:gd name="connsiteX21" fmla="*/ 10047327 w 11417417"/>
              <a:gd name="connsiteY21" fmla="*/ 0 h 5922628"/>
              <a:gd name="connsiteX22" fmla="*/ 10389849 w 11417417"/>
              <a:gd name="connsiteY22" fmla="*/ 0 h 5922628"/>
              <a:gd name="connsiteX23" fmla="*/ 11417417 w 11417417"/>
              <a:gd name="connsiteY23" fmla="*/ 0 h 5922628"/>
              <a:gd name="connsiteX24" fmla="*/ 11417417 w 11417417"/>
              <a:gd name="connsiteY24" fmla="*/ 533037 h 5922628"/>
              <a:gd name="connsiteX25" fmla="*/ 11417417 w 11417417"/>
              <a:gd name="connsiteY25" fmla="*/ 1184526 h 5922628"/>
              <a:gd name="connsiteX26" fmla="*/ 11417417 w 11417417"/>
              <a:gd name="connsiteY26" fmla="*/ 1599110 h 5922628"/>
              <a:gd name="connsiteX27" fmla="*/ 11417417 w 11417417"/>
              <a:gd name="connsiteY27" fmla="*/ 2250599 h 5922628"/>
              <a:gd name="connsiteX28" fmla="*/ 11417417 w 11417417"/>
              <a:gd name="connsiteY28" fmla="*/ 2665183 h 5922628"/>
              <a:gd name="connsiteX29" fmla="*/ 11417417 w 11417417"/>
              <a:gd name="connsiteY29" fmla="*/ 3198219 h 5922628"/>
              <a:gd name="connsiteX30" fmla="*/ 11417417 w 11417417"/>
              <a:gd name="connsiteY30" fmla="*/ 3790482 h 5922628"/>
              <a:gd name="connsiteX31" fmla="*/ 11417417 w 11417417"/>
              <a:gd name="connsiteY31" fmla="*/ 4205066 h 5922628"/>
              <a:gd name="connsiteX32" fmla="*/ 11417417 w 11417417"/>
              <a:gd name="connsiteY32" fmla="*/ 4797329 h 5922628"/>
              <a:gd name="connsiteX33" fmla="*/ 11417417 w 11417417"/>
              <a:gd name="connsiteY33" fmla="*/ 5211913 h 5922628"/>
              <a:gd name="connsiteX34" fmla="*/ 11417417 w 11417417"/>
              <a:gd name="connsiteY34" fmla="*/ 5922628 h 5922628"/>
              <a:gd name="connsiteX35" fmla="*/ 10960720 w 11417417"/>
              <a:gd name="connsiteY35" fmla="*/ 5922628 h 5922628"/>
              <a:gd name="connsiteX36" fmla="*/ 10161501 w 11417417"/>
              <a:gd name="connsiteY36" fmla="*/ 5922628 h 5922628"/>
              <a:gd name="connsiteX37" fmla="*/ 9590630 w 11417417"/>
              <a:gd name="connsiteY37" fmla="*/ 5922628 h 5922628"/>
              <a:gd name="connsiteX38" fmla="*/ 9248108 w 11417417"/>
              <a:gd name="connsiteY38" fmla="*/ 5922628 h 5922628"/>
              <a:gd name="connsiteX39" fmla="*/ 9019759 w 11417417"/>
              <a:gd name="connsiteY39" fmla="*/ 5922628 h 5922628"/>
              <a:gd name="connsiteX40" fmla="*/ 8448889 w 11417417"/>
              <a:gd name="connsiteY40" fmla="*/ 5922628 h 5922628"/>
              <a:gd name="connsiteX41" fmla="*/ 8220540 w 11417417"/>
              <a:gd name="connsiteY41" fmla="*/ 5922628 h 5922628"/>
              <a:gd name="connsiteX42" fmla="*/ 7535495 w 11417417"/>
              <a:gd name="connsiteY42" fmla="*/ 5922628 h 5922628"/>
              <a:gd name="connsiteX43" fmla="*/ 7307147 w 11417417"/>
              <a:gd name="connsiteY43" fmla="*/ 5922628 h 5922628"/>
              <a:gd name="connsiteX44" fmla="*/ 6850450 w 11417417"/>
              <a:gd name="connsiteY44" fmla="*/ 5922628 h 5922628"/>
              <a:gd name="connsiteX45" fmla="*/ 6507928 w 11417417"/>
              <a:gd name="connsiteY45" fmla="*/ 5922628 h 5922628"/>
              <a:gd name="connsiteX46" fmla="*/ 5822883 w 11417417"/>
              <a:gd name="connsiteY46" fmla="*/ 5922628 h 5922628"/>
              <a:gd name="connsiteX47" fmla="*/ 5480360 w 11417417"/>
              <a:gd name="connsiteY47" fmla="*/ 5922628 h 5922628"/>
              <a:gd name="connsiteX48" fmla="*/ 5137838 w 11417417"/>
              <a:gd name="connsiteY48" fmla="*/ 5922628 h 5922628"/>
              <a:gd name="connsiteX49" fmla="*/ 4452793 w 11417417"/>
              <a:gd name="connsiteY49" fmla="*/ 5922628 h 5922628"/>
              <a:gd name="connsiteX50" fmla="*/ 3996096 w 11417417"/>
              <a:gd name="connsiteY50" fmla="*/ 5922628 h 5922628"/>
              <a:gd name="connsiteX51" fmla="*/ 3196877 w 11417417"/>
              <a:gd name="connsiteY51" fmla="*/ 5922628 h 5922628"/>
              <a:gd name="connsiteX52" fmla="*/ 2397658 w 11417417"/>
              <a:gd name="connsiteY52" fmla="*/ 5922628 h 5922628"/>
              <a:gd name="connsiteX53" fmla="*/ 2169309 w 11417417"/>
              <a:gd name="connsiteY53" fmla="*/ 5922628 h 5922628"/>
              <a:gd name="connsiteX54" fmla="*/ 1826787 w 11417417"/>
              <a:gd name="connsiteY54" fmla="*/ 5922628 h 5922628"/>
              <a:gd name="connsiteX55" fmla="*/ 1484264 w 11417417"/>
              <a:gd name="connsiteY55" fmla="*/ 5922628 h 5922628"/>
              <a:gd name="connsiteX56" fmla="*/ 1141742 w 11417417"/>
              <a:gd name="connsiteY56" fmla="*/ 5922628 h 5922628"/>
              <a:gd name="connsiteX57" fmla="*/ 0 w 11417417"/>
              <a:gd name="connsiteY57" fmla="*/ 5922628 h 5922628"/>
              <a:gd name="connsiteX58" fmla="*/ 0 w 11417417"/>
              <a:gd name="connsiteY58" fmla="*/ 5330365 h 5922628"/>
              <a:gd name="connsiteX59" fmla="*/ 0 w 11417417"/>
              <a:gd name="connsiteY59" fmla="*/ 4797329 h 5922628"/>
              <a:gd name="connsiteX60" fmla="*/ 0 w 11417417"/>
              <a:gd name="connsiteY60" fmla="*/ 4145840 h 5922628"/>
              <a:gd name="connsiteX61" fmla="*/ 0 w 11417417"/>
              <a:gd name="connsiteY61" fmla="*/ 3731256 h 5922628"/>
              <a:gd name="connsiteX62" fmla="*/ 0 w 11417417"/>
              <a:gd name="connsiteY62" fmla="*/ 3198219 h 5922628"/>
              <a:gd name="connsiteX63" fmla="*/ 0 w 11417417"/>
              <a:gd name="connsiteY63" fmla="*/ 2487504 h 5922628"/>
              <a:gd name="connsiteX64" fmla="*/ 0 w 11417417"/>
              <a:gd name="connsiteY64" fmla="*/ 1954467 h 5922628"/>
              <a:gd name="connsiteX65" fmla="*/ 0 w 11417417"/>
              <a:gd name="connsiteY65" fmla="*/ 1243752 h 5922628"/>
              <a:gd name="connsiteX66" fmla="*/ 0 w 11417417"/>
              <a:gd name="connsiteY66" fmla="*/ 651489 h 5922628"/>
              <a:gd name="connsiteX67" fmla="*/ 0 w 11417417"/>
              <a:gd name="connsiteY67" fmla="*/ 0 h 592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1417417" h="5922628" extrusionOk="0">
                <a:moveTo>
                  <a:pt x="0" y="0"/>
                </a:moveTo>
                <a:cubicBezTo>
                  <a:pt x="265465" y="-39735"/>
                  <a:pt x="576845" y="64688"/>
                  <a:pt x="799219" y="0"/>
                </a:cubicBezTo>
                <a:cubicBezTo>
                  <a:pt x="1021593" y="-64688"/>
                  <a:pt x="977027" y="13299"/>
                  <a:pt x="1027568" y="0"/>
                </a:cubicBezTo>
                <a:cubicBezTo>
                  <a:pt x="1078109" y="-13299"/>
                  <a:pt x="1356665" y="49870"/>
                  <a:pt x="1484264" y="0"/>
                </a:cubicBezTo>
                <a:cubicBezTo>
                  <a:pt x="1611863" y="-49870"/>
                  <a:pt x="1926304" y="18705"/>
                  <a:pt x="2055135" y="0"/>
                </a:cubicBezTo>
                <a:cubicBezTo>
                  <a:pt x="2183966" y="-18705"/>
                  <a:pt x="2240903" y="37164"/>
                  <a:pt x="2397658" y="0"/>
                </a:cubicBezTo>
                <a:cubicBezTo>
                  <a:pt x="2554413" y="-37164"/>
                  <a:pt x="2688677" y="35073"/>
                  <a:pt x="2968528" y="0"/>
                </a:cubicBezTo>
                <a:cubicBezTo>
                  <a:pt x="3248379" y="-35073"/>
                  <a:pt x="3499750" y="8862"/>
                  <a:pt x="3653573" y="0"/>
                </a:cubicBezTo>
                <a:cubicBezTo>
                  <a:pt x="3807396" y="-8862"/>
                  <a:pt x="3807560" y="9550"/>
                  <a:pt x="3881922" y="0"/>
                </a:cubicBezTo>
                <a:cubicBezTo>
                  <a:pt x="3956284" y="-9550"/>
                  <a:pt x="4185375" y="13761"/>
                  <a:pt x="4338618" y="0"/>
                </a:cubicBezTo>
                <a:cubicBezTo>
                  <a:pt x="4491861" y="-13761"/>
                  <a:pt x="4538293" y="25506"/>
                  <a:pt x="4681141" y="0"/>
                </a:cubicBezTo>
                <a:cubicBezTo>
                  <a:pt x="4823989" y="-25506"/>
                  <a:pt x="5147929" y="14238"/>
                  <a:pt x="5366186" y="0"/>
                </a:cubicBezTo>
                <a:cubicBezTo>
                  <a:pt x="5584444" y="-14238"/>
                  <a:pt x="5727840" y="21314"/>
                  <a:pt x="5937057" y="0"/>
                </a:cubicBezTo>
                <a:cubicBezTo>
                  <a:pt x="6146274" y="-21314"/>
                  <a:pt x="6109734" y="14299"/>
                  <a:pt x="6165405" y="0"/>
                </a:cubicBezTo>
                <a:cubicBezTo>
                  <a:pt x="6221076" y="-14299"/>
                  <a:pt x="6473977" y="39868"/>
                  <a:pt x="6736276" y="0"/>
                </a:cubicBezTo>
                <a:cubicBezTo>
                  <a:pt x="6998575" y="-39868"/>
                  <a:pt x="7072317" y="36832"/>
                  <a:pt x="7192973" y="0"/>
                </a:cubicBezTo>
                <a:cubicBezTo>
                  <a:pt x="7313629" y="-36832"/>
                  <a:pt x="7627375" y="11582"/>
                  <a:pt x="7878018" y="0"/>
                </a:cubicBezTo>
                <a:cubicBezTo>
                  <a:pt x="8128662" y="-11582"/>
                  <a:pt x="8188237" y="53227"/>
                  <a:pt x="8334714" y="0"/>
                </a:cubicBezTo>
                <a:cubicBezTo>
                  <a:pt x="8481191" y="-53227"/>
                  <a:pt x="8803129" y="42805"/>
                  <a:pt x="9019759" y="0"/>
                </a:cubicBezTo>
                <a:cubicBezTo>
                  <a:pt x="9236390" y="-42805"/>
                  <a:pt x="9280167" y="4314"/>
                  <a:pt x="9362282" y="0"/>
                </a:cubicBezTo>
                <a:cubicBezTo>
                  <a:pt x="9444397" y="-4314"/>
                  <a:pt x="9597812" y="10779"/>
                  <a:pt x="9704804" y="0"/>
                </a:cubicBezTo>
                <a:cubicBezTo>
                  <a:pt x="9811796" y="-10779"/>
                  <a:pt x="9915614" y="7025"/>
                  <a:pt x="10047327" y="0"/>
                </a:cubicBezTo>
                <a:cubicBezTo>
                  <a:pt x="10179040" y="-7025"/>
                  <a:pt x="10230006" y="17586"/>
                  <a:pt x="10389849" y="0"/>
                </a:cubicBezTo>
                <a:cubicBezTo>
                  <a:pt x="10549692" y="-17586"/>
                  <a:pt x="11205882" y="14513"/>
                  <a:pt x="11417417" y="0"/>
                </a:cubicBezTo>
                <a:cubicBezTo>
                  <a:pt x="11463355" y="242455"/>
                  <a:pt x="11415297" y="405510"/>
                  <a:pt x="11417417" y="533037"/>
                </a:cubicBezTo>
                <a:cubicBezTo>
                  <a:pt x="11419537" y="660564"/>
                  <a:pt x="11399744" y="981848"/>
                  <a:pt x="11417417" y="1184526"/>
                </a:cubicBezTo>
                <a:cubicBezTo>
                  <a:pt x="11435090" y="1387204"/>
                  <a:pt x="11371447" y="1464989"/>
                  <a:pt x="11417417" y="1599110"/>
                </a:cubicBezTo>
                <a:cubicBezTo>
                  <a:pt x="11463387" y="1733231"/>
                  <a:pt x="11345215" y="2110448"/>
                  <a:pt x="11417417" y="2250599"/>
                </a:cubicBezTo>
                <a:cubicBezTo>
                  <a:pt x="11489619" y="2390750"/>
                  <a:pt x="11381216" y="2548593"/>
                  <a:pt x="11417417" y="2665183"/>
                </a:cubicBezTo>
                <a:cubicBezTo>
                  <a:pt x="11453618" y="2781773"/>
                  <a:pt x="11377766" y="2942228"/>
                  <a:pt x="11417417" y="3198219"/>
                </a:cubicBezTo>
                <a:cubicBezTo>
                  <a:pt x="11457068" y="3454210"/>
                  <a:pt x="11352563" y="3567877"/>
                  <a:pt x="11417417" y="3790482"/>
                </a:cubicBezTo>
                <a:cubicBezTo>
                  <a:pt x="11482271" y="4013087"/>
                  <a:pt x="11411098" y="4056527"/>
                  <a:pt x="11417417" y="4205066"/>
                </a:cubicBezTo>
                <a:cubicBezTo>
                  <a:pt x="11423736" y="4353605"/>
                  <a:pt x="11353460" y="4656176"/>
                  <a:pt x="11417417" y="4797329"/>
                </a:cubicBezTo>
                <a:cubicBezTo>
                  <a:pt x="11481374" y="4938482"/>
                  <a:pt x="11391565" y="5055347"/>
                  <a:pt x="11417417" y="5211913"/>
                </a:cubicBezTo>
                <a:cubicBezTo>
                  <a:pt x="11443269" y="5368479"/>
                  <a:pt x="11357927" y="5666601"/>
                  <a:pt x="11417417" y="5922628"/>
                </a:cubicBezTo>
                <a:cubicBezTo>
                  <a:pt x="11191567" y="5947435"/>
                  <a:pt x="11091814" y="5871565"/>
                  <a:pt x="10960720" y="5922628"/>
                </a:cubicBezTo>
                <a:cubicBezTo>
                  <a:pt x="10829626" y="5973691"/>
                  <a:pt x="10447038" y="5898920"/>
                  <a:pt x="10161501" y="5922628"/>
                </a:cubicBezTo>
                <a:cubicBezTo>
                  <a:pt x="9875964" y="5946336"/>
                  <a:pt x="9851640" y="5867305"/>
                  <a:pt x="9590630" y="5922628"/>
                </a:cubicBezTo>
                <a:cubicBezTo>
                  <a:pt x="9329620" y="5977951"/>
                  <a:pt x="9372235" y="5901187"/>
                  <a:pt x="9248108" y="5922628"/>
                </a:cubicBezTo>
                <a:cubicBezTo>
                  <a:pt x="9123981" y="5944069"/>
                  <a:pt x="9110774" y="5910655"/>
                  <a:pt x="9019759" y="5922628"/>
                </a:cubicBezTo>
                <a:cubicBezTo>
                  <a:pt x="8928744" y="5934601"/>
                  <a:pt x="8613628" y="5866422"/>
                  <a:pt x="8448889" y="5922628"/>
                </a:cubicBezTo>
                <a:cubicBezTo>
                  <a:pt x="8284150" y="5978834"/>
                  <a:pt x="8292356" y="5903340"/>
                  <a:pt x="8220540" y="5922628"/>
                </a:cubicBezTo>
                <a:cubicBezTo>
                  <a:pt x="8148724" y="5941916"/>
                  <a:pt x="7680424" y="5893053"/>
                  <a:pt x="7535495" y="5922628"/>
                </a:cubicBezTo>
                <a:cubicBezTo>
                  <a:pt x="7390567" y="5952203"/>
                  <a:pt x="7410119" y="5919616"/>
                  <a:pt x="7307147" y="5922628"/>
                </a:cubicBezTo>
                <a:cubicBezTo>
                  <a:pt x="7204175" y="5925640"/>
                  <a:pt x="7067498" y="5918247"/>
                  <a:pt x="6850450" y="5922628"/>
                </a:cubicBezTo>
                <a:cubicBezTo>
                  <a:pt x="6633402" y="5927009"/>
                  <a:pt x="6670634" y="5906795"/>
                  <a:pt x="6507928" y="5922628"/>
                </a:cubicBezTo>
                <a:cubicBezTo>
                  <a:pt x="6345222" y="5938461"/>
                  <a:pt x="6165335" y="5849647"/>
                  <a:pt x="5822883" y="5922628"/>
                </a:cubicBezTo>
                <a:cubicBezTo>
                  <a:pt x="5480431" y="5995609"/>
                  <a:pt x="5556727" y="5916757"/>
                  <a:pt x="5480360" y="5922628"/>
                </a:cubicBezTo>
                <a:cubicBezTo>
                  <a:pt x="5403993" y="5928499"/>
                  <a:pt x="5268112" y="5902692"/>
                  <a:pt x="5137838" y="5922628"/>
                </a:cubicBezTo>
                <a:cubicBezTo>
                  <a:pt x="5007564" y="5942564"/>
                  <a:pt x="4793003" y="5878401"/>
                  <a:pt x="4452793" y="5922628"/>
                </a:cubicBezTo>
                <a:cubicBezTo>
                  <a:pt x="4112584" y="5966855"/>
                  <a:pt x="4099803" y="5886624"/>
                  <a:pt x="3996096" y="5922628"/>
                </a:cubicBezTo>
                <a:cubicBezTo>
                  <a:pt x="3892389" y="5958632"/>
                  <a:pt x="3480711" y="5914166"/>
                  <a:pt x="3196877" y="5922628"/>
                </a:cubicBezTo>
                <a:cubicBezTo>
                  <a:pt x="2913043" y="5931090"/>
                  <a:pt x="2777086" y="5904393"/>
                  <a:pt x="2397658" y="5922628"/>
                </a:cubicBezTo>
                <a:cubicBezTo>
                  <a:pt x="2018230" y="5940863"/>
                  <a:pt x="2249917" y="5897420"/>
                  <a:pt x="2169309" y="5922628"/>
                </a:cubicBezTo>
                <a:cubicBezTo>
                  <a:pt x="2088701" y="5947836"/>
                  <a:pt x="1979843" y="5887002"/>
                  <a:pt x="1826787" y="5922628"/>
                </a:cubicBezTo>
                <a:cubicBezTo>
                  <a:pt x="1673731" y="5958254"/>
                  <a:pt x="1648268" y="5895942"/>
                  <a:pt x="1484264" y="5922628"/>
                </a:cubicBezTo>
                <a:cubicBezTo>
                  <a:pt x="1320260" y="5949314"/>
                  <a:pt x="1227437" y="5906243"/>
                  <a:pt x="1141742" y="5922628"/>
                </a:cubicBezTo>
                <a:cubicBezTo>
                  <a:pt x="1056047" y="5939013"/>
                  <a:pt x="326355" y="5817515"/>
                  <a:pt x="0" y="5922628"/>
                </a:cubicBezTo>
                <a:cubicBezTo>
                  <a:pt x="-51645" y="5668790"/>
                  <a:pt x="7424" y="5575554"/>
                  <a:pt x="0" y="5330365"/>
                </a:cubicBezTo>
                <a:cubicBezTo>
                  <a:pt x="-7424" y="5085176"/>
                  <a:pt x="21705" y="4937246"/>
                  <a:pt x="0" y="4797329"/>
                </a:cubicBezTo>
                <a:cubicBezTo>
                  <a:pt x="-21705" y="4657412"/>
                  <a:pt x="23705" y="4318526"/>
                  <a:pt x="0" y="4145840"/>
                </a:cubicBezTo>
                <a:cubicBezTo>
                  <a:pt x="-23705" y="3973154"/>
                  <a:pt x="6427" y="3891048"/>
                  <a:pt x="0" y="3731256"/>
                </a:cubicBezTo>
                <a:cubicBezTo>
                  <a:pt x="-6427" y="3571464"/>
                  <a:pt x="17194" y="3398742"/>
                  <a:pt x="0" y="3198219"/>
                </a:cubicBezTo>
                <a:cubicBezTo>
                  <a:pt x="-17194" y="2997696"/>
                  <a:pt x="21589" y="2791744"/>
                  <a:pt x="0" y="2487504"/>
                </a:cubicBezTo>
                <a:cubicBezTo>
                  <a:pt x="-21589" y="2183264"/>
                  <a:pt x="5666" y="2214549"/>
                  <a:pt x="0" y="1954467"/>
                </a:cubicBezTo>
                <a:cubicBezTo>
                  <a:pt x="-5666" y="1694385"/>
                  <a:pt x="52233" y="1439870"/>
                  <a:pt x="0" y="1243752"/>
                </a:cubicBezTo>
                <a:cubicBezTo>
                  <a:pt x="-52233" y="1047634"/>
                  <a:pt x="14798" y="838153"/>
                  <a:pt x="0" y="651489"/>
                </a:cubicBezTo>
                <a:cubicBezTo>
                  <a:pt x="-14798" y="464825"/>
                  <a:pt x="52044" y="210944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421686429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9B0E0D0-207A-473F-A005-23BBE7631C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603" y="67811"/>
            <a:ext cx="2256988" cy="115557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7DB99E7-C8E9-40B8-8BC0-048F29E6B08C}"/>
              </a:ext>
            </a:extLst>
          </p:cNvPr>
          <p:cNvSpPr txBox="1"/>
          <p:nvPr/>
        </p:nvSpPr>
        <p:spPr>
          <a:xfrm>
            <a:off x="681606" y="712956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highlight>
                  <a:srgbClr val="FFFF00"/>
                </a:highlight>
              </a:rPr>
              <a:t>[</a:t>
            </a:r>
            <a:r>
              <a:rPr lang="ko-KR" altLang="en-US" b="1" dirty="0">
                <a:highlight>
                  <a:srgbClr val="FFFF00"/>
                </a:highlight>
              </a:rPr>
              <a:t>붙임</a:t>
            </a:r>
            <a:r>
              <a:rPr lang="en-US" altLang="ko-KR" b="1" dirty="0">
                <a:highlight>
                  <a:srgbClr val="FFFF00"/>
                </a:highlight>
              </a:rPr>
              <a:t>1] </a:t>
            </a:r>
            <a:r>
              <a:rPr lang="ko-KR" altLang="en-US" b="1" dirty="0">
                <a:highlight>
                  <a:srgbClr val="FFFF00"/>
                </a:highlight>
              </a:rPr>
              <a:t>팀원소개 및 정보</a:t>
            </a:r>
            <a:endParaRPr lang="en-US" altLang="ko-KR" b="1" dirty="0">
              <a:highlight>
                <a:srgbClr val="FFFF00"/>
              </a:highlight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15890F64-377A-4B63-B8AC-609A6F76DE13}"/>
              </a:ext>
            </a:extLst>
          </p:cNvPr>
          <p:cNvSpPr/>
          <p:nvPr/>
        </p:nvSpPr>
        <p:spPr>
          <a:xfrm>
            <a:off x="1015068" y="1223389"/>
            <a:ext cx="3490869" cy="5169022"/>
          </a:xfrm>
          <a:custGeom>
            <a:avLst/>
            <a:gdLst>
              <a:gd name="connsiteX0" fmla="*/ 0 w 3490869"/>
              <a:gd name="connsiteY0" fmla="*/ 581823 h 5169022"/>
              <a:gd name="connsiteX1" fmla="*/ 581823 w 3490869"/>
              <a:gd name="connsiteY1" fmla="*/ 0 h 5169022"/>
              <a:gd name="connsiteX2" fmla="*/ 1186901 w 3490869"/>
              <a:gd name="connsiteY2" fmla="*/ 0 h 5169022"/>
              <a:gd name="connsiteX3" fmla="*/ 1791979 w 3490869"/>
              <a:gd name="connsiteY3" fmla="*/ 0 h 5169022"/>
              <a:gd name="connsiteX4" fmla="*/ 2397057 w 3490869"/>
              <a:gd name="connsiteY4" fmla="*/ 0 h 5169022"/>
              <a:gd name="connsiteX5" fmla="*/ 2909046 w 3490869"/>
              <a:gd name="connsiteY5" fmla="*/ 0 h 5169022"/>
              <a:gd name="connsiteX6" fmla="*/ 3490869 w 3490869"/>
              <a:gd name="connsiteY6" fmla="*/ 581823 h 5169022"/>
              <a:gd name="connsiteX7" fmla="*/ 3490869 w 3490869"/>
              <a:gd name="connsiteY7" fmla="*/ 1113966 h 5169022"/>
              <a:gd name="connsiteX8" fmla="*/ 3490869 w 3490869"/>
              <a:gd name="connsiteY8" fmla="*/ 1726216 h 5169022"/>
              <a:gd name="connsiteX9" fmla="*/ 3490869 w 3490869"/>
              <a:gd name="connsiteY9" fmla="*/ 2178251 h 5169022"/>
              <a:gd name="connsiteX10" fmla="*/ 3490869 w 3490869"/>
              <a:gd name="connsiteY10" fmla="*/ 2790502 h 5169022"/>
              <a:gd name="connsiteX11" fmla="*/ 3490869 w 3490869"/>
              <a:gd name="connsiteY11" fmla="*/ 3362698 h 5169022"/>
              <a:gd name="connsiteX12" fmla="*/ 3490869 w 3490869"/>
              <a:gd name="connsiteY12" fmla="*/ 3934895 h 5169022"/>
              <a:gd name="connsiteX13" fmla="*/ 3490869 w 3490869"/>
              <a:gd name="connsiteY13" fmla="*/ 4587199 h 5169022"/>
              <a:gd name="connsiteX14" fmla="*/ 2909046 w 3490869"/>
              <a:gd name="connsiteY14" fmla="*/ 5169022 h 5169022"/>
              <a:gd name="connsiteX15" fmla="*/ 2397057 w 3490869"/>
              <a:gd name="connsiteY15" fmla="*/ 5169022 h 5169022"/>
              <a:gd name="connsiteX16" fmla="*/ 1768707 w 3490869"/>
              <a:gd name="connsiteY16" fmla="*/ 5169022 h 5169022"/>
              <a:gd name="connsiteX17" fmla="*/ 1210173 w 3490869"/>
              <a:gd name="connsiteY17" fmla="*/ 5169022 h 5169022"/>
              <a:gd name="connsiteX18" fmla="*/ 581823 w 3490869"/>
              <a:gd name="connsiteY18" fmla="*/ 5169022 h 5169022"/>
              <a:gd name="connsiteX19" fmla="*/ 0 w 3490869"/>
              <a:gd name="connsiteY19" fmla="*/ 4587199 h 5169022"/>
              <a:gd name="connsiteX20" fmla="*/ 0 w 3490869"/>
              <a:gd name="connsiteY20" fmla="*/ 4095110 h 5169022"/>
              <a:gd name="connsiteX21" fmla="*/ 0 w 3490869"/>
              <a:gd name="connsiteY21" fmla="*/ 3522913 h 5169022"/>
              <a:gd name="connsiteX22" fmla="*/ 0 w 3490869"/>
              <a:gd name="connsiteY22" fmla="*/ 3030824 h 5169022"/>
              <a:gd name="connsiteX23" fmla="*/ 0 w 3490869"/>
              <a:gd name="connsiteY23" fmla="*/ 2498682 h 5169022"/>
              <a:gd name="connsiteX24" fmla="*/ 0 w 3490869"/>
              <a:gd name="connsiteY24" fmla="*/ 2006592 h 5169022"/>
              <a:gd name="connsiteX25" fmla="*/ 0 w 3490869"/>
              <a:gd name="connsiteY25" fmla="*/ 1514503 h 5169022"/>
              <a:gd name="connsiteX26" fmla="*/ 0 w 3490869"/>
              <a:gd name="connsiteY26" fmla="*/ 581823 h 51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490869" h="5169022" extrusionOk="0">
                <a:moveTo>
                  <a:pt x="0" y="581823"/>
                </a:moveTo>
                <a:cubicBezTo>
                  <a:pt x="32733" y="295847"/>
                  <a:pt x="287137" y="12207"/>
                  <a:pt x="581823" y="0"/>
                </a:cubicBezTo>
                <a:cubicBezTo>
                  <a:pt x="835897" y="-15645"/>
                  <a:pt x="1005875" y="44966"/>
                  <a:pt x="1186901" y="0"/>
                </a:cubicBezTo>
                <a:cubicBezTo>
                  <a:pt x="1367927" y="-44966"/>
                  <a:pt x="1518080" y="46092"/>
                  <a:pt x="1791979" y="0"/>
                </a:cubicBezTo>
                <a:cubicBezTo>
                  <a:pt x="2065878" y="-46092"/>
                  <a:pt x="2196988" y="67124"/>
                  <a:pt x="2397057" y="0"/>
                </a:cubicBezTo>
                <a:cubicBezTo>
                  <a:pt x="2597126" y="-67124"/>
                  <a:pt x="2771258" y="32539"/>
                  <a:pt x="2909046" y="0"/>
                </a:cubicBezTo>
                <a:cubicBezTo>
                  <a:pt x="3295620" y="54360"/>
                  <a:pt x="3464736" y="252483"/>
                  <a:pt x="3490869" y="581823"/>
                </a:cubicBezTo>
                <a:cubicBezTo>
                  <a:pt x="3511154" y="768578"/>
                  <a:pt x="3432593" y="971119"/>
                  <a:pt x="3490869" y="1113966"/>
                </a:cubicBezTo>
                <a:cubicBezTo>
                  <a:pt x="3549145" y="1256813"/>
                  <a:pt x="3488810" y="1494442"/>
                  <a:pt x="3490869" y="1726216"/>
                </a:cubicBezTo>
                <a:cubicBezTo>
                  <a:pt x="3492928" y="1957990"/>
                  <a:pt x="3469795" y="2077665"/>
                  <a:pt x="3490869" y="2178251"/>
                </a:cubicBezTo>
                <a:cubicBezTo>
                  <a:pt x="3511943" y="2278838"/>
                  <a:pt x="3472665" y="2530585"/>
                  <a:pt x="3490869" y="2790502"/>
                </a:cubicBezTo>
                <a:cubicBezTo>
                  <a:pt x="3509073" y="3050419"/>
                  <a:pt x="3465954" y="3211144"/>
                  <a:pt x="3490869" y="3362698"/>
                </a:cubicBezTo>
                <a:cubicBezTo>
                  <a:pt x="3515784" y="3514252"/>
                  <a:pt x="3428610" y="3683390"/>
                  <a:pt x="3490869" y="3934895"/>
                </a:cubicBezTo>
                <a:cubicBezTo>
                  <a:pt x="3553128" y="4186400"/>
                  <a:pt x="3417817" y="4419816"/>
                  <a:pt x="3490869" y="4587199"/>
                </a:cubicBezTo>
                <a:cubicBezTo>
                  <a:pt x="3533552" y="4878500"/>
                  <a:pt x="3201442" y="5133880"/>
                  <a:pt x="2909046" y="5169022"/>
                </a:cubicBezTo>
                <a:cubicBezTo>
                  <a:pt x="2749161" y="5210459"/>
                  <a:pt x="2529799" y="5166556"/>
                  <a:pt x="2397057" y="5169022"/>
                </a:cubicBezTo>
                <a:cubicBezTo>
                  <a:pt x="2264315" y="5171488"/>
                  <a:pt x="1949456" y="5158183"/>
                  <a:pt x="1768707" y="5169022"/>
                </a:cubicBezTo>
                <a:cubicBezTo>
                  <a:pt x="1587958" y="5179861"/>
                  <a:pt x="1427589" y="5107332"/>
                  <a:pt x="1210173" y="5169022"/>
                </a:cubicBezTo>
                <a:cubicBezTo>
                  <a:pt x="992757" y="5230712"/>
                  <a:pt x="718836" y="5138780"/>
                  <a:pt x="581823" y="5169022"/>
                </a:cubicBezTo>
                <a:cubicBezTo>
                  <a:pt x="240583" y="5183234"/>
                  <a:pt x="-67733" y="4970731"/>
                  <a:pt x="0" y="4587199"/>
                </a:cubicBezTo>
                <a:cubicBezTo>
                  <a:pt x="-12499" y="4424148"/>
                  <a:pt x="40614" y="4337274"/>
                  <a:pt x="0" y="4095110"/>
                </a:cubicBezTo>
                <a:cubicBezTo>
                  <a:pt x="-40614" y="3852946"/>
                  <a:pt x="65083" y="3700971"/>
                  <a:pt x="0" y="3522913"/>
                </a:cubicBezTo>
                <a:cubicBezTo>
                  <a:pt x="-65083" y="3344855"/>
                  <a:pt x="54325" y="3180368"/>
                  <a:pt x="0" y="3030824"/>
                </a:cubicBezTo>
                <a:cubicBezTo>
                  <a:pt x="-54325" y="2881280"/>
                  <a:pt x="23751" y="2618976"/>
                  <a:pt x="0" y="2498682"/>
                </a:cubicBezTo>
                <a:cubicBezTo>
                  <a:pt x="-23751" y="2378388"/>
                  <a:pt x="11804" y="2201333"/>
                  <a:pt x="0" y="2006592"/>
                </a:cubicBezTo>
                <a:cubicBezTo>
                  <a:pt x="-11804" y="1811851"/>
                  <a:pt x="41064" y="1640012"/>
                  <a:pt x="0" y="1514503"/>
                </a:cubicBezTo>
                <a:cubicBezTo>
                  <a:pt x="-41064" y="1388994"/>
                  <a:pt x="46665" y="840367"/>
                  <a:pt x="0" y="581823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85021760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6F71AB53-BC62-4A5D-8153-EB7ABDF4169B}"/>
              </a:ext>
            </a:extLst>
          </p:cNvPr>
          <p:cNvSpPr/>
          <p:nvPr/>
        </p:nvSpPr>
        <p:spPr>
          <a:xfrm>
            <a:off x="1220664" y="1517317"/>
            <a:ext cx="2927758" cy="187074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79EACC-6D6B-42ED-906F-86788D9E1008}"/>
              </a:ext>
            </a:extLst>
          </p:cNvPr>
          <p:cNvSpPr txBox="1"/>
          <p:nvPr/>
        </p:nvSpPr>
        <p:spPr>
          <a:xfrm>
            <a:off x="1136121" y="3452189"/>
            <a:ext cx="1237839" cy="1718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이름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생년월일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주거지역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소속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휴대전화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이메일 </a:t>
            </a:r>
            <a:r>
              <a:rPr lang="en-US" altLang="ko-KR" sz="1200" b="1" dirty="0"/>
              <a:t>: </a:t>
            </a:r>
          </a:p>
        </p:txBody>
      </p:sp>
      <p:graphicFrame>
        <p:nvGraphicFramePr>
          <p:cNvPr id="14" name="표 14">
            <a:extLst>
              <a:ext uri="{FF2B5EF4-FFF2-40B4-BE49-F238E27FC236}">
                <a16:creationId xmlns:a16="http://schemas.microsoft.com/office/drawing/2014/main" id="{2D92C91E-13AC-4274-AE51-6A1D81C03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408850"/>
              </p:ext>
            </p:extLst>
          </p:nvPr>
        </p:nvGraphicFramePr>
        <p:xfrm>
          <a:off x="1220664" y="5318064"/>
          <a:ext cx="3109170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390">
                  <a:extLst>
                    <a:ext uri="{9D8B030D-6E8A-4147-A177-3AD203B41FA5}">
                      <a16:colId xmlns:a16="http://schemas.microsoft.com/office/drawing/2014/main" val="238499677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407294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28714186"/>
                    </a:ext>
                  </a:extLst>
                </a:gridCol>
              </a:tblGrid>
              <a:tr h="261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티셔츠 사이즈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en-US" altLang="ko-KR" sz="800" b="1" dirty="0"/>
                        <a:t>(</a:t>
                      </a:r>
                      <a:r>
                        <a:rPr lang="ko-KR" altLang="en-US" sz="800" b="1" dirty="0"/>
                        <a:t>예선배포</a:t>
                      </a:r>
                      <a:r>
                        <a:rPr lang="en-US" altLang="ko-KR" sz="800" b="1" dirty="0"/>
                        <a:t>)</a:t>
                      </a:r>
                      <a:endParaRPr lang="ko-KR" alt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예선참여여부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본선 및 결선 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ko-KR" altLang="en-US" sz="800" b="1" dirty="0"/>
                        <a:t>참여여부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915347"/>
                  </a:ext>
                </a:extLst>
              </a:tr>
              <a:tr h="190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S/M/L</a:t>
                      </a:r>
                      <a:endParaRPr lang="ko-KR" altLang="en-US" sz="9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5163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26D52515-643D-4C62-873E-E6FE2730B108}"/>
              </a:ext>
            </a:extLst>
          </p:cNvPr>
          <p:cNvSpPr txBox="1"/>
          <p:nvPr/>
        </p:nvSpPr>
        <p:spPr>
          <a:xfrm>
            <a:off x="1015068" y="5919547"/>
            <a:ext cx="3206327" cy="313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050" b="1" dirty="0"/>
              <a:t>개인정보동의</a:t>
            </a:r>
            <a:r>
              <a:rPr lang="en-US" altLang="ko-KR" sz="1050" b="1" dirty="0"/>
              <a:t>*</a:t>
            </a:r>
            <a:r>
              <a:rPr lang="ko-KR" altLang="en-US" sz="1050" b="1" dirty="0"/>
              <a:t> 여부 </a:t>
            </a:r>
            <a:r>
              <a:rPr lang="en-US" altLang="ko-KR" sz="1050" b="1" dirty="0"/>
              <a:t>: </a:t>
            </a:r>
            <a:r>
              <a:rPr lang="ko-KR" altLang="en-US" sz="1050" b="1" dirty="0"/>
              <a:t>□ 동의함 □ </a:t>
            </a:r>
            <a:r>
              <a:rPr lang="ko-KR" altLang="en-US" sz="1050" b="1" dirty="0" err="1"/>
              <a:t>동의안함</a:t>
            </a:r>
            <a:endParaRPr lang="en-US" altLang="ko-KR" sz="105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3914D8-EE3F-4071-A99F-0617140FE8ED}"/>
              </a:ext>
            </a:extLst>
          </p:cNvPr>
          <p:cNvSpPr txBox="1"/>
          <p:nvPr/>
        </p:nvSpPr>
        <p:spPr>
          <a:xfrm>
            <a:off x="3453250" y="1453190"/>
            <a:ext cx="7455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200" b="1" dirty="0">
                <a:solidFill>
                  <a:prstClr val="black"/>
                </a:solidFill>
                <a:highlight>
                  <a:srgbClr val="00FFFF"/>
                </a:highlight>
                <a:latin typeface="맑은 고딕" panose="020F0502020204030204"/>
                <a:ea typeface="맑은 고딕" panose="020B0503020000020004" pitchFamily="50" charset="-127"/>
              </a:rPr>
              <a:t>대표자</a:t>
            </a: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lang="ko-KR" altLang="en-US" dirty="0">
              <a:highlight>
                <a:srgbClr val="00FFFF"/>
              </a:highlight>
            </a:endParaRPr>
          </a:p>
        </p:txBody>
      </p:sp>
      <p:sp>
        <p:nvSpPr>
          <p:cNvPr id="33" name="사각형: 둥근 모서리 32">
            <a:extLst>
              <a:ext uri="{FF2B5EF4-FFF2-40B4-BE49-F238E27FC236}">
                <a16:creationId xmlns:a16="http://schemas.microsoft.com/office/drawing/2014/main" id="{D9AAAFEE-1200-4F81-A4FE-3DDF0688B956}"/>
              </a:ext>
            </a:extLst>
          </p:cNvPr>
          <p:cNvSpPr/>
          <p:nvPr/>
        </p:nvSpPr>
        <p:spPr>
          <a:xfrm>
            <a:off x="4685907" y="1223389"/>
            <a:ext cx="3490869" cy="5169022"/>
          </a:xfrm>
          <a:custGeom>
            <a:avLst/>
            <a:gdLst>
              <a:gd name="connsiteX0" fmla="*/ 0 w 3490869"/>
              <a:gd name="connsiteY0" fmla="*/ 581823 h 5169022"/>
              <a:gd name="connsiteX1" fmla="*/ 581823 w 3490869"/>
              <a:gd name="connsiteY1" fmla="*/ 0 h 5169022"/>
              <a:gd name="connsiteX2" fmla="*/ 1186901 w 3490869"/>
              <a:gd name="connsiteY2" fmla="*/ 0 h 5169022"/>
              <a:gd name="connsiteX3" fmla="*/ 1791979 w 3490869"/>
              <a:gd name="connsiteY3" fmla="*/ 0 h 5169022"/>
              <a:gd name="connsiteX4" fmla="*/ 2397057 w 3490869"/>
              <a:gd name="connsiteY4" fmla="*/ 0 h 5169022"/>
              <a:gd name="connsiteX5" fmla="*/ 2909046 w 3490869"/>
              <a:gd name="connsiteY5" fmla="*/ 0 h 5169022"/>
              <a:gd name="connsiteX6" fmla="*/ 3490869 w 3490869"/>
              <a:gd name="connsiteY6" fmla="*/ 581823 h 5169022"/>
              <a:gd name="connsiteX7" fmla="*/ 3490869 w 3490869"/>
              <a:gd name="connsiteY7" fmla="*/ 1113966 h 5169022"/>
              <a:gd name="connsiteX8" fmla="*/ 3490869 w 3490869"/>
              <a:gd name="connsiteY8" fmla="*/ 1726216 h 5169022"/>
              <a:gd name="connsiteX9" fmla="*/ 3490869 w 3490869"/>
              <a:gd name="connsiteY9" fmla="*/ 2178251 h 5169022"/>
              <a:gd name="connsiteX10" fmla="*/ 3490869 w 3490869"/>
              <a:gd name="connsiteY10" fmla="*/ 2790502 h 5169022"/>
              <a:gd name="connsiteX11" fmla="*/ 3490869 w 3490869"/>
              <a:gd name="connsiteY11" fmla="*/ 3362698 h 5169022"/>
              <a:gd name="connsiteX12" fmla="*/ 3490869 w 3490869"/>
              <a:gd name="connsiteY12" fmla="*/ 3934895 h 5169022"/>
              <a:gd name="connsiteX13" fmla="*/ 3490869 w 3490869"/>
              <a:gd name="connsiteY13" fmla="*/ 4587199 h 5169022"/>
              <a:gd name="connsiteX14" fmla="*/ 2909046 w 3490869"/>
              <a:gd name="connsiteY14" fmla="*/ 5169022 h 5169022"/>
              <a:gd name="connsiteX15" fmla="*/ 2397057 w 3490869"/>
              <a:gd name="connsiteY15" fmla="*/ 5169022 h 5169022"/>
              <a:gd name="connsiteX16" fmla="*/ 1768707 w 3490869"/>
              <a:gd name="connsiteY16" fmla="*/ 5169022 h 5169022"/>
              <a:gd name="connsiteX17" fmla="*/ 1210173 w 3490869"/>
              <a:gd name="connsiteY17" fmla="*/ 5169022 h 5169022"/>
              <a:gd name="connsiteX18" fmla="*/ 581823 w 3490869"/>
              <a:gd name="connsiteY18" fmla="*/ 5169022 h 5169022"/>
              <a:gd name="connsiteX19" fmla="*/ 0 w 3490869"/>
              <a:gd name="connsiteY19" fmla="*/ 4587199 h 5169022"/>
              <a:gd name="connsiteX20" fmla="*/ 0 w 3490869"/>
              <a:gd name="connsiteY20" fmla="*/ 4095110 h 5169022"/>
              <a:gd name="connsiteX21" fmla="*/ 0 w 3490869"/>
              <a:gd name="connsiteY21" fmla="*/ 3522913 h 5169022"/>
              <a:gd name="connsiteX22" fmla="*/ 0 w 3490869"/>
              <a:gd name="connsiteY22" fmla="*/ 3030824 h 5169022"/>
              <a:gd name="connsiteX23" fmla="*/ 0 w 3490869"/>
              <a:gd name="connsiteY23" fmla="*/ 2498682 h 5169022"/>
              <a:gd name="connsiteX24" fmla="*/ 0 w 3490869"/>
              <a:gd name="connsiteY24" fmla="*/ 2006592 h 5169022"/>
              <a:gd name="connsiteX25" fmla="*/ 0 w 3490869"/>
              <a:gd name="connsiteY25" fmla="*/ 1514503 h 5169022"/>
              <a:gd name="connsiteX26" fmla="*/ 0 w 3490869"/>
              <a:gd name="connsiteY26" fmla="*/ 581823 h 51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490869" h="5169022" extrusionOk="0">
                <a:moveTo>
                  <a:pt x="0" y="581823"/>
                </a:moveTo>
                <a:cubicBezTo>
                  <a:pt x="32733" y="295847"/>
                  <a:pt x="287137" y="12207"/>
                  <a:pt x="581823" y="0"/>
                </a:cubicBezTo>
                <a:cubicBezTo>
                  <a:pt x="835897" y="-15645"/>
                  <a:pt x="1005875" y="44966"/>
                  <a:pt x="1186901" y="0"/>
                </a:cubicBezTo>
                <a:cubicBezTo>
                  <a:pt x="1367927" y="-44966"/>
                  <a:pt x="1518080" y="46092"/>
                  <a:pt x="1791979" y="0"/>
                </a:cubicBezTo>
                <a:cubicBezTo>
                  <a:pt x="2065878" y="-46092"/>
                  <a:pt x="2196988" y="67124"/>
                  <a:pt x="2397057" y="0"/>
                </a:cubicBezTo>
                <a:cubicBezTo>
                  <a:pt x="2597126" y="-67124"/>
                  <a:pt x="2771258" y="32539"/>
                  <a:pt x="2909046" y="0"/>
                </a:cubicBezTo>
                <a:cubicBezTo>
                  <a:pt x="3295620" y="54360"/>
                  <a:pt x="3464736" y="252483"/>
                  <a:pt x="3490869" y="581823"/>
                </a:cubicBezTo>
                <a:cubicBezTo>
                  <a:pt x="3511154" y="768578"/>
                  <a:pt x="3432593" y="971119"/>
                  <a:pt x="3490869" y="1113966"/>
                </a:cubicBezTo>
                <a:cubicBezTo>
                  <a:pt x="3549145" y="1256813"/>
                  <a:pt x="3488810" y="1494442"/>
                  <a:pt x="3490869" y="1726216"/>
                </a:cubicBezTo>
                <a:cubicBezTo>
                  <a:pt x="3492928" y="1957990"/>
                  <a:pt x="3469795" y="2077665"/>
                  <a:pt x="3490869" y="2178251"/>
                </a:cubicBezTo>
                <a:cubicBezTo>
                  <a:pt x="3511943" y="2278838"/>
                  <a:pt x="3472665" y="2530585"/>
                  <a:pt x="3490869" y="2790502"/>
                </a:cubicBezTo>
                <a:cubicBezTo>
                  <a:pt x="3509073" y="3050419"/>
                  <a:pt x="3465954" y="3211144"/>
                  <a:pt x="3490869" y="3362698"/>
                </a:cubicBezTo>
                <a:cubicBezTo>
                  <a:pt x="3515784" y="3514252"/>
                  <a:pt x="3428610" y="3683390"/>
                  <a:pt x="3490869" y="3934895"/>
                </a:cubicBezTo>
                <a:cubicBezTo>
                  <a:pt x="3553128" y="4186400"/>
                  <a:pt x="3417817" y="4419816"/>
                  <a:pt x="3490869" y="4587199"/>
                </a:cubicBezTo>
                <a:cubicBezTo>
                  <a:pt x="3533552" y="4878500"/>
                  <a:pt x="3201442" y="5133880"/>
                  <a:pt x="2909046" y="5169022"/>
                </a:cubicBezTo>
                <a:cubicBezTo>
                  <a:pt x="2749161" y="5210459"/>
                  <a:pt x="2529799" y="5166556"/>
                  <a:pt x="2397057" y="5169022"/>
                </a:cubicBezTo>
                <a:cubicBezTo>
                  <a:pt x="2264315" y="5171488"/>
                  <a:pt x="1949456" y="5158183"/>
                  <a:pt x="1768707" y="5169022"/>
                </a:cubicBezTo>
                <a:cubicBezTo>
                  <a:pt x="1587958" y="5179861"/>
                  <a:pt x="1427589" y="5107332"/>
                  <a:pt x="1210173" y="5169022"/>
                </a:cubicBezTo>
                <a:cubicBezTo>
                  <a:pt x="992757" y="5230712"/>
                  <a:pt x="718836" y="5138780"/>
                  <a:pt x="581823" y="5169022"/>
                </a:cubicBezTo>
                <a:cubicBezTo>
                  <a:pt x="240583" y="5183234"/>
                  <a:pt x="-67733" y="4970731"/>
                  <a:pt x="0" y="4587199"/>
                </a:cubicBezTo>
                <a:cubicBezTo>
                  <a:pt x="-12499" y="4424148"/>
                  <a:pt x="40614" y="4337274"/>
                  <a:pt x="0" y="4095110"/>
                </a:cubicBezTo>
                <a:cubicBezTo>
                  <a:pt x="-40614" y="3852946"/>
                  <a:pt x="65083" y="3700971"/>
                  <a:pt x="0" y="3522913"/>
                </a:cubicBezTo>
                <a:cubicBezTo>
                  <a:pt x="-65083" y="3344855"/>
                  <a:pt x="54325" y="3180368"/>
                  <a:pt x="0" y="3030824"/>
                </a:cubicBezTo>
                <a:cubicBezTo>
                  <a:pt x="-54325" y="2881280"/>
                  <a:pt x="23751" y="2618976"/>
                  <a:pt x="0" y="2498682"/>
                </a:cubicBezTo>
                <a:cubicBezTo>
                  <a:pt x="-23751" y="2378388"/>
                  <a:pt x="11804" y="2201333"/>
                  <a:pt x="0" y="2006592"/>
                </a:cubicBezTo>
                <a:cubicBezTo>
                  <a:pt x="-11804" y="1811851"/>
                  <a:pt x="41064" y="1640012"/>
                  <a:pt x="0" y="1514503"/>
                </a:cubicBezTo>
                <a:cubicBezTo>
                  <a:pt x="-41064" y="1388994"/>
                  <a:pt x="46665" y="840367"/>
                  <a:pt x="0" y="581823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85021760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CEFF059C-C318-4CA1-9671-20F8A1207BAD}"/>
              </a:ext>
            </a:extLst>
          </p:cNvPr>
          <p:cNvSpPr/>
          <p:nvPr/>
        </p:nvSpPr>
        <p:spPr>
          <a:xfrm>
            <a:off x="4891503" y="1517317"/>
            <a:ext cx="2927758" cy="187074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FA711C-0427-4188-8A51-4F0BBA140E32}"/>
              </a:ext>
            </a:extLst>
          </p:cNvPr>
          <p:cNvSpPr txBox="1"/>
          <p:nvPr/>
        </p:nvSpPr>
        <p:spPr>
          <a:xfrm>
            <a:off x="4806960" y="3452189"/>
            <a:ext cx="1237839" cy="1718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이름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생년월일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주거지역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소속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휴대전화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이메일 </a:t>
            </a:r>
            <a:r>
              <a:rPr lang="en-US" altLang="ko-KR" sz="1200" b="1" dirty="0"/>
              <a:t>: </a:t>
            </a:r>
          </a:p>
        </p:txBody>
      </p:sp>
      <p:graphicFrame>
        <p:nvGraphicFramePr>
          <p:cNvPr id="36" name="표 14">
            <a:extLst>
              <a:ext uri="{FF2B5EF4-FFF2-40B4-BE49-F238E27FC236}">
                <a16:creationId xmlns:a16="http://schemas.microsoft.com/office/drawing/2014/main" id="{D40E1FD1-8B33-4C29-8325-B7215A0FF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22807"/>
              </p:ext>
            </p:extLst>
          </p:nvPr>
        </p:nvGraphicFramePr>
        <p:xfrm>
          <a:off x="4891503" y="5318064"/>
          <a:ext cx="3109170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390">
                  <a:extLst>
                    <a:ext uri="{9D8B030D-6E8A-4147-A177-3AD203B41FA5}">
                      <a16:colId xmlns:a16="http://schemas.microsoft.com/office/drawing/2014/main" val="238499677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407294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28714186"/>
                    </a:ext>
                  </a:extLst>
                </a:gridCol>
              </a:tblGrid>
              <a:tr h="261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티셔츠 사이즈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en-US" altLang="ko-KR" sz="800" b="1" dirty="0"/>
                        <a:t>(</a:t>
                      </a:r>
                      <a:r>
                        <a:rPr lang="ko-KR" altLang="en-US" sz="800" b="1" dirty="0"/>
                        <a:t>예선배포</a:t>
                      </a:r>
                      <a:r>
                        <a:rPr lang="en-US" altLang="ko-KR" sz="800" b="1" dirty="0"/>
                        <a:t>)</a:t>
                      </a:r>
                      <a:endParaRPr lang="ko-KR" alt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예선참여여부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본선 및 결선 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ko-KR" altLang="en-US" sz="800" b="1" dirty="0"/>
                        <a:t>참여여부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915347"/>
                  </a:ext>
                </a:extLst>
              </a:tr>
              <a:tr h="190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S/M/L</a:t>
                      </a:r>
                      <a:endParaRPr lang="ko-KR" altLang="en-US" sz="9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51630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id="{3309A647-B561-4AED-B9E6-03C9B0EED7EE}"/>
              </a:ext>
            </a:extLst>
          </p:cNvPr>
          <p:cNvSpPr txBox="1"/>
          <p:nvPr/>
        </p:nvSpPr>
        <p:spPr>
          <a:xfrm>
            <a:off x="4685907" y="5919547"/>
            <a:ext cx="3206327" cy="313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050" b="1" dirty="0"/>
              <a:t>개인정보동의</a:t>
            </a:r>
            <a:r>
              <a:rPr lang="en-US" altLang="ko-KR" sz="1050" b="1" dirty="0"/>
              <a:t>*</a:t>
            </a:r>
            <a:r>
              <a:rPr lang="ko-KR" altLang="en-US" sz="1050" b="1" dirty="0"/>
              <a:t> 여부 </a:t>
            </a:r>
            <a:r>
              <a:rPr lang="en-US" altLang="ko-KR" sz="1050" b="1" dirty="0"/>
              <a:t>: </a:t>
            </a:r>
            <a:r>
              <a:rPr lang="ko-KR" altLang="en-US" sz="1050" b="1" dirty="0"/>
              <a:t>□ 동의함 □ </a:t>
            </a:r>
            <a:r>
              <a:rPr lang="ko-KR" altLang="en-US" sz="1050" b="1" dirty="0" err="1"/>
              <a:t>동의안함</a:t>
            </a:r>
            <a:endParaRPr lang="en-US" altLang="ko-KR" sz="105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41C301-2297-46A9-904A-769CBEAADFE3}"/>
              </a:ext>
            </a:extLst>
          </p:cNvPr>
          <p:cNvSpPr txBox="1"/>
          <p:nvPr/>
        </p:nvSpPr>
        <p:spPr>
          <a:xfrm>
            <a:off x="7124089" y="1453190"/>
            <a:ext cx="7455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200" b="1" dirty="0">
                <a:solidFill>
                  <a:prstClr val="black"/>
                </a:solidFill>
                <a:highlight>
                  <a:srgbClr val="00FFFF"/>
                </a:highlight>
                <a:latin typeface="맑은 고딕" panose="020F0502020204030204"/>
                <a:ea typeface="맑은 고딕" panose="020B0503020000020004" pitchFamily="50" charset="-127"/>
              </a:rPr>
              <a:t>팀원</a:t>
            </a: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lang="ko-KR" altLang="en-US" dirty="0">
              <a:highlight>
                <a:srgbClr val="00FFFF"/>
              </a:highlight>
            </a:endParaRPr>
          </a:p>
        </p:txBody>
      </p:sp>
      <p:sp>
        <p:nvSpPr>
          <p:cNvPr id="39" name="사각형: 둥근 모서리 38">
            <a:extLst>
              <a:ext uri="{FF2B5EF4-FFF2-40B4-BE49-F238E27FC236}">
                <a16:creationId xmlns:a16="http://schemas.microsoft.com/office/drawing/2014/main" id="{88768198-8A39-4544-B4BF-6C9330BF9B47}"/>
              </a:ext>
            </a:extLst>
          </p:cNvPr>
          <p:cNvSpPr/>
          <p:nvPr/>
        </p:nvSpPr>
        <p:spPr>
          <a:xfrm>
            <a:off x="8306412" y="1223389"/>
            <a:ext cx="3490869" cy="5169022"/>
          </a:xfrm>
          <a:custGeom>
            <a:avLst/>
            <a:gdLst>
              <a:gd name="connsiteX0" fmla="*/ 0 w 3490869"/>
              <a:gd name="connsiteY0" fmla="*/ 581823 h 5169022"/>
              <a:gd name="connsiteX1" fmla="*/ 581823 w 3490869"/>
              <a:gd name="connsiteY1" fmla="*/ 0 h 5169022"/>
              <a:gd name="connsiteX2" fmla="*/ 1186901 w 3490869"/>
              <a:gd name="connsiteY2" fmla="*/ 0 h 5169022"/>
              <a:gd name="connsiteX3" fmla="*/ 1791979 w 3490869"/>
              <a:gd name="connsiteY3" fmla="*/ 0 h 5169022"/>
              <a:gd name="connsiteX4" fmla="*/ 2397057 w 3490869"/>
              <a:gd name="connsiteY4" fmla="*/ 0 h 5169022"/>
              <a:gd name="connsiteX5" fmla="*/ 2909046 w 3490869"/>
              <a:gd name="connsiteY5" fmla="*/ 0 h 5169022"/>
              <a:gd name="connsiteX6" fmla="*/ 3490869 w 3490869"/>
              <a:gd name="connsiteY6" fmla="*/ 581823 h 5169022"/>
              <a:gd name="connsiteX7" fmla="*/ 3490869 w 3490869"/>
              <a:gd name="connsiteY7" fmla="*/ 1113966 h 5169022"/>
              <a:gd name="connsiteX8" fmla="*/ 3490869 w 3490869"/>
              <a:gd name="connsiteY8" fmla="*/ 1726216 h 5169022"/>
              <a:gd name="connsiteX9" fmla="*/ 3490869 w 3490869"/>
              <a:gd name="connsiteY9" fmla="*/ 2178251 h 5169022"/>
              <a:gd name="connsiteX10" fmla="*/ 3490869 w 3490869"/>
              <a:gd name="connsiteY10" fmla="*/ 2790502 h 5169022"/>
              <a:gd name="connsiteX11" fmla="*/ 3490869 w 3490869"/>
              <a:gd name="connsiteY11" fmla="*/ 3362698 h 5169022"/>
              <a:gd name="connsiteX12" fmla="*/ 3490869 w 3490869"/>
              <a:gd name="connsiteY12" fmla="*/ 3934895 h 5169022"/>
              <a:gd name="connsiteX13" fmla="*/ 3490869 w 3490869"/>
              <a:gd name="connsiteY13" fmla="*/ 4587199 h 5169022"/>
              <a:gd name="connsiteX14" fmla="*/ 2909046 w 3490869"/>
              <a:gd name="connsiteY14" fmla="*/ 5169022 h 5169022"/>
              <a:gd name="connsiteX15" fmla="*/ 2397057 w 3490869"/>
              <a:gd name="connsiteY15" fmla="*/ 5169022 h 5169022"/>
              <a:gd name="connsiteX16" fmla="*/ 1768707 w 3490869"/>
              <a:gd name="connsiteY16" fmla="*/ 5169022 h 5169022"/>
              <a:gd name="connsiteX17" fmla="*/ 1210173 w 3490869"/>
              <a:gd name="connsiteY17" fmla="*/ 5169022 h 5169022"/>
              <a:gd name="connsiteX18" fmla="*/ 581823 w 3490869"/>
              <a:gd name="connsiteY18" fmla="*/ 5169022 h 5169022"/>
              <a:gd name="connsiteX19" fmla="*/ 0 w 3490869"/>
              <a:gd name="connsiteY19" fmla="*/ 4587199 h 5169022"/>
              <a:gd name="connsiteX20" fmla="*/ 0 w 3490869"/>
              <a:gd name="connsiteY20" fmla="*/ 4095110 h 5169022"/>
              <a:gd name="connsiteX21" fmla="*/ 0 w 3490869"/>
              <a:gd name="connsiteY21" fmla="*/ 3522913 h 5169022"/>
              <a:gd name="connsiteX22" fmla="*/ 0 w 3490869"/>
              <a:gd name="connsiteY22" fmla="*/ 3030824 h 5169022"/>
              <a:gd name="connsiteX23" fmla="*/ 0 w 3490869"/>
              <a:gd name="connsiteY23" fmla="*/ 2498682 h 5169022"/>
              <a:gd name="connsiteX24" fmla="*/ 0 w 3490869"/>
              <a:gd name="connsiteY24" fmla="*/ 2006592 h 5169022"/>
              <a:gd name="connsiteX25" fmla="*/ 0 w 3490869"/>
              <a:gd name="connsiteY25" fmla="*/ 1514503 h 5169022"/>
              <a:gd name="connsiteX26" fmla="*/ 0 w 3490869"/>
              <a:gd name="connsiteY26" fmla="*/ 581823 h 516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490869" h="5169022" extrusionOk="0">
                <a:moveTo>
                  <a:pt x="0" y="581823"/>
                </a:moveTo>
                <a:cubicBezTo>
                  <a:pt x="32733" y="295847"/>
                  <a:pt x="287137" y="12207"/>
                  <a:pt x="581823" y="0"/>
                </a:cubicBezTo>
                <a:cubicBezTo>
                  <a:pt x="835897" y="-15645"/>
                  <a:pt x="1005875" y="44966"/>
                  <a:pt x="1186901" y="0"/>
                </a:cubicBezTo>
                <a:cubicBezTo>
                  <a:pt x="1367927" y="-44966"/>
                  <a:pt x="1518080" y="46092"/>
                  <a:pt x="1791979" y="0"/>
                </a:cubicBezTo>
                <a:cubicBezTo>
                  <a:pt x="2065878" y="-46092"/>
                  <a:pt x="2196988" y="67124"/>
                  <a:pt x="2397057" y="0"/>
                </a:cubicBezTo>
                <a:cubicBezTo>
                  <a:pt x="2597126" y="-67124"/>
                  <a:pt x="2771258" y="32539"/>
                  <a:pt x="2909046" y="0"/>
                </a:cubicBezTo>
                <a:cubicBezTo>
                  <a:pt x="3295620" y="54360"/>
                  <a:pt x="3464736" y="252483"/>
                  <a:pt x="3490869" y="581823"/>
                </a:cubicBezTo>
                <a:cubicBezTo>
                  <a:pt x="3511154" y="768578"/>
                  <a:pt x="3432593" y="971119"/>
                  <a:pt x="3490869" y="1113966"/>
                </a:cubicBezTo>
                <a:cubicBezTo>
                  <a:pt x="3549145" y="1256813"/>
                  <a:pt x="3488810" y="1494442"/>
                  <a:pt x="3490869" y="1726216"/>
                </a:cubicBezTo>
                <a:cubicBezTo>
                  <a:pt x="3492928" y="1957990"/>
                  <a:pt x="3469795" y="2077665"/>
                  <a:pt x="3490869" y="2178251"/>
                </a:cubicBezTo>
                <a:cubicBezTo>
                  <a:pt x="3511943" y="2278838"/>
                  <a:pt x="3472665" y="2530585"/>
                  <a:pt x="3490869" y="2790502"/>
                </a:cubicBezTo>
                <a:cubicBezTo>
                  <a:pt x="3509073" y="3050419"/>
                  <a:pt x="3465954" y="3211144"/>
                  <a:pt x="3490869" y="3362698"/>
                </a:cubicBezTo>
                <a:cubicBezTo>
                  <a:pt x="3515784" y="3514252"/>
                  <a:pt x="3428610" y="3683390"/>
                  <a:pt x="3490869" y="3934895"/>
                </a:cubicBezTo>
                <a:cubicBezTo>
                  <a:pt x="3553128" y="4186400"/>
                  <a:pt x="3417817" y="4419816"/>
                  <a:pt x="3490869" y="4587199"/>
                </a:cubicBezTo>
                <a:cubicBezTo>
                  <a:pt x="3533552" y="4878500"/>
                  <a:pt x="3201442" y="5133880"/>
                  <a:pt x="2909046" y="5169022"/>
                </a:cubicBezTo>
                <a:cubicBezTo>
                  <a:pt x="2749161" y="5210459"/>
                  <a:pt x="2529799" y="5166556"/>
                  <a:pt x="2397057" y="5169022"/>
                </a:cubicBezTo>
                <a:cubicBezTo>
                  <a:pt x="2264315" y="5171488"/>
                  <a:pt x="1949456" y="5158183"/>
                  <a:pt x="1768707" y="5169022"/>
                </a:cubicBezTo>
                <a:cubicBezTo>
                  <a:pt x="1587958" y="5179861"/>
                  <a:pt x="1427589" y="5107332"/>
                  <a:pt x="1210173" y="5169022"/>
                </a:cubicBezTo>
                <a:cubicBezTo>
                  <a:pt x="992757" y="5230712"/>
                  <a:pt x="718836" y="5138780"/>
                  <a:pt x="581823" y="5169022"/>
                </a:cubicBezTo>
                <a:cubicBezTo>
                  <a:pt x="240583" y="5183234"/>
                  <a:pt x="-67733" y="4970731"/>
                  <a:pt x="0" y="4587199"/>
                </a:cubicBezTo>
                <a:cubicBezTo>
                  <a:pt x="-12499" y="4424148"/>
                  <a:pt x="40614" y="4337274"/>
                  <a:pt x="0" y="4095110"/>
                </a:cubicBezTo>
                <a:cubicBezTo>
                  <a:pt x="-40614" y="3852946"/>
                  <a:pt x="65083" y="3700971"/>
                  <a:pt x="0" y="3522913"/>
                </a:cubicBezTo>
                <a:cubicBezTo>
                  <a:pt x="-65083" y="3344855"/>
                  <a:pt x="54325" y="3180368"/>
                  <a:pt x="0" y="3030824"/>
                </a:cubicBezTo>
                <a:cubicBezTo>
                  <a:pt x="-54325" y="2881280"/>
                  <a:pt x="23751" y="2618976"/>
                  <a:pt x="0" y="2498682"/>
                </a:cubicBezTo>
                <a:cubicBezTo>
                  <a:pt x="-23751" y="2378388"/>
                  <a:pt x="11804" y="2201333"/>
                  <a:pt x="0" y="2006592"/>
                </a:cubicBezTo>
                <a:cubicBezTo>
                  <a:pt x="-11804" y="1811851"/>
                  <a:pt x="41064" y="1640012"/>
                  <a:pt x="0" y="1514503"/>
                </a:cubicBezTo>
                <a:cubicBezTo>
                  <a:pt x="-41064" y="1388994"/>
                  <a:pt x="46665" y="840367"/>
                  <a:pt x="0" y="581823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850217607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사각형: 둥근 모서리 39">
            <a:extLst>
              <a:ext uri="{FF2B5EF4-FFF2-40B4-BE49-F238E27FC236}">
                <a16:creationId xmlns:a16="http://schemas.microsoft.com/office/drawing/2014/main" id="{B98E82FA-5787-404F-B471-9DE89F039736}"/>
              </a:ext>
            </a:extLst>
          </p:cNvPr>
          <p:cNvSpPr/>
          <p:nvPr/>
        </p:nvSpPr>
        <p:spPr>
          <a:xfrm>
            <a:off x="8512008" y="1517317"/>
            <a:ext cx="2927758" cy="1870745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9E733B-02D4-4CF6-8E0C-AA8DDA9B8E95}"/>
              </a:ext>
            </a:extLst>
          </p:cNvPr>
          <p:cNvSpPr txBox="1"/>
          <p:nvPr/>
        </p:nvSpPr>
        <p:spPr>
          <a:xfrm>
            <a:off x="8427465" y="3452189"/>
            <a:ext cx="1237839" cy="17186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이름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생년월일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주거지역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소속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휴대전화 </a:t>
            </a:r>
            <a:r>
              <a:rPr lang="en-US" altLang="ko-KR" sz="1200" b="1" dirty="0"/>
              <a:t>: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200" b="1" dirty="0"/>
              <a:t>이메일 </a:t>
            </a:r>
            <a:r>
              <a:rPr lang="en-US" altLang="ko-KR" sz="1200" b="1" dirty="0"/>
              <a:t>: </a:t>
            </a:r>
          </a:p>
        </p:txBody>
      </p:sp>
      <p:graphicFrame>
        <p:nvGraphicFramePr>
          <p:cNvPr id="42" name="표 14">
            <a:extLst>
              <a:ext uri="{FF2B5EF4-FFF2-40B4-BE49-F238E27FC236}">
                <a16:creationId xmlns:a16="http://schemas.microsoft.com/office/drawing/2014/main" id="{AEFA1D98-8FEE-435F-871D-E138DE985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322807"/>
              </p:ext>
            </p:extLst>
          </p:nvPr>
        </p:nvGraphicFramePr>
        <p:xfrm>
          <a:off x="8512008" y="5318064"/>
          <a:ext cx="3109170" cy="56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6390">
                  <a:extLst>
                    <a:ext uri="{9D8B030D-6E8A-4147-A177-3AD203B41FA5}">
                      <a16:colId xmlns:a16="http://schemas.microsoft.com/office/drawing/2014/main" val="238499677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4072942"/>
                    </a:ext>
                  </a:extLst>
                </a:gridCol>
                <a:gridCol w="1036390">
                  <a:extLst>
                    <a:ext uri="{9D8B030D-6E8A-4147-A177-3AD203B41FA5}">
                      <a16:colId xmlns:a16="http://schemas.microsoft.com/office/drawing/2014/main" val="2128714186"/>
                    </a:ext>
                  </a:extLst>
                </a:gridCol>
              </a:tblGrid>
              <a:tr h="2618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티셔츠 사이즈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en-US" altLang="ko-KR" sz="800" b="1" dirty="0"/>
                        <a:t>(</a:t>
                      </a:r>
                      <a:r>
                        <a:rPr lang="ko-KR" altLang="en-US" sz="800" b="1" dirty="0"/>
                        <a:t>예선배포</a:t>
                      </a:r>
                      <a:r>
                        <a:rPr lang="en-US" altLang="ko-KR" sz="800" b="1" dirty="0"/>
                        <a:t>)</a:t>
                      </a:r>
                      <a:endParaRPr lang="ko-KR" altLang="en-US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예선참여여부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/>
                        <a:t>본선 및 결선 </a:t>
                      </a:r>
                      <a:endParaRPr lang="en-US" altLang="ko-KR" sz="800" b="1" dirty="0"/>
                    </a:p>
                    <a:p>
                      <a:pPr algn="ctr" latinLnBrk="1"/>
                      <a:r>
                        <a:rPr lang="ko-KR" altLang="en-US" sz="800" b="1" dirty="0"/>
                        <a:t>참여여부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13915347"/>
                  </a:ext>
                </a:extLst>
              </a:tr>
              <a:tr h="190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S/M/L</a:t>
                      </a:r>
                      <a:endParaRPr lang="ko-KR" altLang="en-US" sz="9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참여</a:t>
                      </a:r>
                      <a:r>
                        <a:rPr lang="en-US" altLang="ko-KR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9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불참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351630"/>
                  </a:ext>
                </a:extLst>
              </a:tr>
            </a:tbl>
          </a:graphicData>
        </a:graphic>
      </p:graphicFrame>
      <p:sp>
        <p:nvSpPr>
          <p:cNvPr id="43" name="TextBox 42">
            <a:extLst>
              <a:ext uri="{FF2B5EF4-FFF2-40B4-BE49-F238E27FC236}">
                <a16:creationId xmlns:a16="http://schemas.microsoft.com/office/drawing/2014/main" id="{A9A35F64-2076-4A34-BBDA-D6DCB1A6836B}"/>
              </a:ext>
            </a:extLst>
          </p:cNvPr>
          <p:cNvSpPr txBox="1"/>
          <p:nvPr/>
        </p:nvSpPr>
        <p:spPr>
          <a:xfrm>
            <a:off x="8306412" y="5919547"/>
            <a:ext cx="3206327" cy="313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050" b="1" dirty="0"/>
              <a:t>개인정보동의</a:t>
            </a:r>
            <a:r>
              <a:rPr lang="en-US" altLang="ko-KR" sz="1050" b="1" dirty="0"/>
              <a:t>*</a:t>
            </a:r>
            <a:r>
              <a:rPr lang="ko-KR" altLang="en-US" sz="1050" b="1" dirty="0"/>
              <a:t> 여부 </a:t>
            </a:r>
            <a:r>
              <a:rPr lang="en-US" altLang="ko-KR" sz="1050" b="1" dirty="0"/>
              <a:t>: </a:t>
            </a:r>
            <a:r>
              <a:rPr lang="ko-KR" altLang="en-US" sz="1050" b="1" dirty="0"/>
              <a:t>□ 동의함 □ </a:t>
            </a:r>
            <a:r>
              <a:rPr lang="ko-KR" altLang="en-US" sz="1050" b="1" dirty="0" err="1"/>
              <a:t>동의안함</a:t>
            </a:r>
            <a:endParaRPr lang="en-US" altLang="ko-KR" sz="1050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EDC470C-1B6E-42D1-B782-1E7F605B3D17}"/>
              </a:ext>
            </a:extLst>
          </p:cNvPr>
          <p:cNvSpPr txBox="1"/>
          <p:nvPr/>
        </p:nvSpPr>
        <p:spPr>
          <a:xfrm>
            <a:off x="10744594" y="1453190"/>
            <a:ext cx="7455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200" b="1" dirty="0">
                <a:solidFill>
                  <a:prstClr val="black"/>
                </a:solidFill>
                <a:highlight>
                  <a:srgbClr val="00FFFF"/>
                </a:highlight>
                <a:latin typeface="맑은 고딕" panose="020F0502020204030204"/>
                <a:ea typeface="맑은 고딕" panose="020B0503020000020004" pitchFamily="50" charset="-127"/>
              </a:rPr>
              <a:t>팀원</a:t>
            </a:r>
            <a:r>
              <a:rPr kumimoji="0" lang="ko-KR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endParaRPr lang="ko-KR" altLang="en-US" dirty="0">
              <a:highlight>
                <a:srgbClr val="00FFFF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A4A19E4-013C-4396-970A-B292636AED57}"/>
              </a:ext>
            </a:extLst>
          </p:cNvPr>
          <p:cNvSpPr txBox="1"/>
          <p:nvPr/>
        </p:nvSpPr>
        <p:spPr>
          <a:xfrm>
            <a:off x="528506" y="6557556"/>
            <a:ext cx="6096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*</a:t>
            </a:r>
            <a:r>
              <a:rPr kumimoji="0" lang="ko-KR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개인정보동의에 대한 안내는 앞 페이지의 설명에 따름</a:t>
            </a:r>
            <a:r>
              <a:rPr kumimoji="0" lang="en-US" altLang="ko-KR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479</Words>
  <Application>Microsoft Office PowerPoint</Application>
  <PresentationFormat>와이드스크린</PresentationFormat>
  <Paragraphs>83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HCI Poppy</vt:lpstr>
      <vt:lpstr>맑은 고딕</vt:lpstr>
      <vt:lpstr>함초롬바탕</vt:lpstr>
      <vt:lpstr>휴먼명조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CCEI</dc:creator>
  <cp:lastModifiedBy>god933812@naver.com</cp:lastModifiedBy>
  <cp:revision>7</cp:revision>
  <dcterms:created xsi:type="dcterms:W3CDTF">2020-11-10T05:48:59Z</dcterms:created>
  <dcterms:modified xsi:type="dcterms:W3CDTF">2020-11-10T07:54:01Z</dcterms:modified>
</cp:coreProperties>
</file>