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8" r:id="rId3"/>
    <p:sldId id="260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20" autoAdjust="0"/>
  </p:normalViewPr>
  <p:slideViewPr>
    <p:cSldViewPr>
      <p:cViewPr varScale="1">
        <p:scale>
          <a:sx n="99" d="100"/>
          <a:sy n="99" d="100"/>
        </p:scale>
        <p:origin x="3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D6E63-69AD-427A-B081-A24D3B85229B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9CBE3-332B-4EC8-A2B3-6023936CEF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309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9CBE3-332B-4EC8-A2B3-6023936CEF8E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815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9CBE3-332B-4EC8-A2B3-6023936CEF8E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584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1CBD-BD29-420C-BCB0-683F08301799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E1FF-FC65-4BAD-B1D3-EC371EB71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99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1CBD-BD29-420C-BCB0-683F08301799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E1FF-FC65-4BAD-B1D3-EC371EB71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800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1CBD-BD29-420C-BCB0-683F08301799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E1FF-FC65-4BAD-B1D3-EC371EB71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9453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1CBD-BD29-420C-BCB0-683F08301799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E1FF-FC65-4BAD-B1D3-EC371EB71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69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1CBD-BD29-420C-BCB0-683F08301799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E1FF-FC65-4BAD-B1D3-EC371EB71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27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1CBD-BD29-420C-BCB0-683F08301799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E1FF-FC65-4BAD-B1D3-EC371EB71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451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1CBD-BD29-420C-BCB0-683F08301799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E1FF-FC65-4BAD-B1D3-EC371EB71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269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1CBD-BD29-420C-BCB0-683F08301799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E1FF-FC65-4BAD-B1D3-EC371EB71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253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1CBD-BD29-420C-BCB0-683F08301799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E1FF-FC65-4BAD-B1D3-EC371EB71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564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1CBD-BD29-420C-BCB0-683F08301799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E1FF-FC65-4BAD-B1D3-EC371EB71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26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1CBD-BD29-420C-BCB0-683F08301799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E1FF-FC65-4BAD-B1D3-EC371EB71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27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81CBD-BD29-420C-BCB0-683F08301799}" type="datetimeFigureOut">
              <a:rPr lang="ko-KR" altLang="en-US" smtClean="0"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AE1FF-FC65-4BAD-B1D3-EC371EB713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206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10" y="404664"/>
            <a:ext cx="8687978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3131840" y="2564904"/>
            <a:ext cx="160936" cy="147056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ko-KR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845633" y="1722074"/>
            <a:ext cx="160936" cy="147056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ko-KR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110574" y="3346359"/>
            <a:ext cx="160936" cy="147056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ko-KR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114920" y="3604915"/>
            <a:ext cx="160936" cy="147056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ko-KR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22146" y="3807883"/>
            <a:ext cx="368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 smtClean="0"/>
              <a:t>나들</a:t>
            </a:r>
            <a:endParaRPr lang="en-US" altLang="ko-KR" sz="700" dirty="0" smtClean="0"/>
          </a:p>
          <a:p>
            <a:r>
              <a:rPr lang="ko-KR" altLang="en-US" sz="700" dirty="0" smtClean="0"/>
              <a:t>가게</a:t>
            </a:r>
            <a:endParaRPr lang="ko-KR" altLang="en-US" sz="700" dirty="0"/>
          </a:p>
        </p:txBody>
      </p:sp>
      <p:sp>
        <p:nvSpPr>
          <p:cNvPr id="16" name="타원 15"/>
          <p:cNvSpPr/>
          <p:nvPr/>
        </p:nvSpPr>
        <p:spPr>
          <a:xfrm>
            <a:off x="3029060" y="3506111"/>
            <a:ext cx="338147" cy="323038"/>
          </a:xfrm>
          <a:prstGeom prst="ellipse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8676456" y="3284984"/>
            <a:ext cx="160936" cy="147056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ko-KR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790741" y="4631870"/>
            <a:ext cx="230353" cy="200136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ko-KR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057504"/>
              </p:ext>
            </p:extLst>
          </p:nvPr>
        </p:nvGraphicFramePr>
        <p:xfrm>
          <a:off x="4590953" y="4752412"/>
          <a:ext cx="4373535" cy="18435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0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906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A</a:t>
                      </a:r>
                      <a:r>
                        <a:rPr lang="ko-KR" altLang="en-US" sz="1000" b="1" dirty="0" smtClean="0"/>
                        <a:t>동</a:t>
                      </a:r>
                      <a:r>
                        <a:rPr lang="en-US" altLang="ko-KR" sz="1000" b="1" dirty="0" smtClean="0"/>
                        <a:t> 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ko-KR" altLang="en-US" sz="1000" b="1" dirty="0" smtClean="0"/>
                        <a:t>신당동 </a:t>
                      </a:r>
                      <a:r>
                        <a:rPr lang="en-US" altLang="ko-KR" sz="1000" b="1" dirty="0" smtClean="0"/>
                        <a:t>1706-14</a:t>
                      </a:r>
                      <a:r>
                        <a:rPr lang="ko-KR" altLang="en-US" sz="1000" b="1" dirty="0" smtClean="0"/>
                        <a:t>번지</a:t>
                      </a:r>
                      <a:endParaRPr lang="en-US" altLang="ko-KR" sz="1000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err="1" smtClean="0"/>
                        <a:t>계대동문로</a:t>
                      </a:r>
                      <a:r>
                        <a:rPr lang="en-US" altLang="ko-KR" sz="1000" b="1" dirty="0" smtClean="0"/>
                        <a:t>3</a:t>
                      </a:r>
                      <a:r>
                        <a:rPr lang="ko-KR" altLang="en-US" sz="1000" b="1" dirty="0" smtClean="0"/>
                        <a:t>안길 </a:t>
                      </a:r>
                      <a:r>
                        <a:rPr lang="en-US" altLang="ko-KR" sz="1000" b="1" dirty="0" smtClean="0"/>
                        <a:t>13-9)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B</a:t>
                      </a:r>
                      <a:r>
                        <a:rPr lang="ko-KR" altLang="en-US" sz="1000" b="1" dirty="0" smtClean="0"/>
                        <a:t>동</a:t>
                      </a:r>
                      <a:r>
                        <a:rPr lang="en-US" altLang="ko-KR" sz="1000" b="1" dirty="0" smtClean="0"/>
                        <a:t> 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ko-KR" altLang="en-US" sz="1000" b="1" dirty="0" smtClean="0"/>
                        <a:t>신당동 </a:t>
                      </a:r>
                      <a:r>
                        <a:rPr lang="en-US" altLang="ko-KR" sz="1000" b="1" dirty="0" smtClean="0"/>
                        <a:t>1706-11</a:t>
                      </a:r>
                      <a:r>
                        <a:rPr lang="ko-KR" altLang="en-US" sz="1000" b="1" dirty="0" smtClean="0"/>
                        <a:t>번지</a:t>
                      </a:r>
                      <a:endParaRPr lang="en-US" altLang="ko-KR" sz="1000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err="1" smtClean="0"/>
                        <a:t>계대동문로</a:t>
                      </a:r>
                      <a:r>
                        <a:rPr lang="en-US" altLang="ko-KR" sz="1000" b="1" dirty="0" smtClean="0"/>
                        <a:t>3</a:t>
                      </a:r>
                      <a:r>
                        <a:rPr lang="ko-KR" altLang="en-US" sz="1000" b="1" dirty="0" smtClean="0"/>
                        <a:t>안길 </a:t>
                      </a:r>
                      <a:r>
                        <a:rPr lang="en-US" altLang="ko-KR" sz="1000" b="1" dirty="0" smtClean="0"/>
                        <a:t>13-19)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2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C</a:t>
                      </a:r>
                      <a:r>
                        <a:rPr lang="ko-KR" altLang="en-US" sz="1000" b="1" dirty="0" smtClean="0"/>
                        <a:t>동 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ko-KR" altLang="en-US" sz="1000" b="1" dirty="0" smtClean="0"/>
                        <a:t>신당동 </a:t>
                      </a:r>
                      <a:r>
                        <a:rPr lang="en-US" altLang="ko-KR" sz="1000" b="1" dirty="0" smtClean="0"/>
                        <a:t>1706-10</a:t>
                      </a:r>
                      <a:r>
                        <a:rPr lang="ko-KR" altLang="en-US" sz="1000" b="1" dirty="0" smtClean="0"/>
                        <a:t>번지</a:t>
                      </a:r>
                      <a:endParaRPr lang="en-US" altLang="ko-KR" sz="1000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err="1" smtClean="0"/>
                        <a:t>계대동문로</a:t>
                      </a:r>
                      <a:r>
                        <a:rPr lang="en-US" altLang="ko-KR" sz="1000" b="1" dirty="0" smtClean="0"/>
                        <a:t>3</a:t>
                      </a:r>
                      <a:r>
                        <a:rPr lang="ko-KR" altLang="en-US" sz="1000" b="1" dirty="0" smtClean="0"/>
                        <a:t>안길 </a:t>
                      </a:r>
                      <a:r>
                        <a:rPr lang="en-US" altLang="ko-KR" sz="1000" b="1" dirty="0" smtClean="0"/>
                        <a:t>13-21)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E</a:t>
                      </a:r>
                      <a:r>
                        <a:rPr lang="ko-KR" altLang="en-US" sz="1000" b="1" dirty="0" smtClean="0"/>
                        <a:t>동 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ko-KR" altLang="en-US" sz="1000" b="1" dirty="0" smtClean="0"/>
                        <a:t>신당동 </a:t>
                      </a:r>
                      <a:r>
                        <a:rPr lang="en-US" altLang="ko-KR" sz="1000" b="1" dirty="0" smtClean="0"/>
                        <a:t>1708</a:t>
                      </a:r>
                      <a:r>
                        <a:rPr lang="ko-KR" altLang="en-US" sz="1000" b="1" dirty="0" smtClean="0"/>
                        <a:t>번지</a:t>
                      </a:r>
                      <a:endParaRPr lang="en-US" altLang="ko-KR" sz="1000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err="1" smtClean="0"/>
                        <a:t>계대동문로</a:t>
                      </a:r>
                      <a:r>
                        <a:rPr lang="en-US" altLang="ko-KR" sz="1000" b="1" dirty="0" smtClean="0"/>
                        <a:t>3</a:t>
                      </a:r>
                      <a:r>
                        <a:rPr lang="ko-KR" altLang="en-US" sz="1000" b="1" dirty="0" smtClean="0"/>
                        <a:t>안길 </a:t>
                      </a:r>
                      <a:r>
                        <a:rPr lang="en-US" altLang="ko-KR" sz="1000" b="1" dirty="0" smtClean="0"/>
                        <a:t>1)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2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F</a:t>
                      </a:r>
                      <a:r>
                        <a:rPr lang="ko-KR" altLang="en-US" sz="1000" b="1" dirty="0" smtClean="0"/>
                        <a:t>동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ko-KR" altLang="en-US" sz="1000" b="1" dirty="0" smtClean="0"/>
                        <a:t>신당동 </a:t>
                      </a:r>
                      <a:r>
                        <a:rPr lang="en-US" altLang="ko-KR" sz="1000" b="1" dirty="0" smtClean="0"/>
                        <a:t>156</a:t>
                      </a:r>
                      <a:r>
                        <a:rPr lang="ko-KR" altLang="en-US" sz="1000" b="1" dirty="0" smtClean="0"/>
                        <a:t>번지</a:t>
                      </a:r>
                      <a:endParaRPr lang="en-US" altLang="ko-KR" sz="1000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smtClean="0"/>
                        <a:t>성서서로</a:t>
                      </a:r>
                      <a:r>
                        <a:rPr lang="en-US" altLang="ko-KR" sz="1000" b="1" dirty="0" smtClean="0"/>
                        <a:t>73</a:t>
                      </a:r>
                      <a:r>
                        <a:rPr lang="ko-KR" altLang="en-US" sz="1000" b="1" dirty="0" smtClean="0"/>
                        <a:t>길 </a:t>
                      </a:r>
                      <a:r>
                        <a:rPr lang="en-US" altLang="ko-KR" sz="1000" b="1" dirty="0" smtClean="0"/>
                        <a:t>38-3)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ko-KR" alt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타원 12"/>
          <p:cNvSpPr/>
          <p:nvPr/>
        </p:nvSpPr>
        <p:spPr>
          <a:xfrm>
            <a:off x="3689688" y="1564444"/>
            <a:ext cx="472826" cy="462316"/>
          </a:xfrm>
          <a:prstGeom prst="ellipse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2975895" y="2407274"/>
            <a:ext cx="472826" cy="462316"/>
          </a:xfrm>
          <a:prstGeom prst="ellipse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3029060" y="3258368"/>
            <a:ext cx="338147" cy="323038"/>
          </a:xfrm>
          <a:prstGeom prst="ellipse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8520511" y="3127354"/>
            <a:ext cx="472826" cy="462316"/>
          </a:xfrm>
          <a:prstGeom prst="ellipse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오른쪽 화살표 19"/>
          <p:cNvSpPr/>
          <p:nvPr/>
        </p:nvSpPr>
        <p:spPr>
          <a:xfrm>
            <a:off x="1049895" y="836712"/>
            <a:ext cx="3018049" cy="144016"/>
          </a:xfrm>
          <a:prstGeom prst="rightArrow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오른쪽 화살표 20"/>
          <p:cNvSpPr/>
          <p:nvPr/>
        </p:nvSpPr>
        <p:spPr>
          <a:xfrm rot="5400000">
            <a:off x="3831852" y="1197976"/>
            <a:ext cx="488873" cy="139441"/>
          </a:xfrm>
          <a:prstGeom prst="rightArrow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오른쪽 화살표 21"/>
          <p:cNvSpPr/>
          <p:nvPr/>
        </p:nvSpPr>
        <p:spPr>
          <a:xfrm rot="10800000">
            <a:off x="3095345" y="1564443"/>
            <a:ext cx="971472" cy="139441"/>
          </a:xfrm>
          <a:prstGeom prst="rightArrow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오른쪽 화살표 22"/>
          <p:cNvSpPr/>
          <p:nvPr/>
        </p:nvSpPr>
        <p:spPr>
          <a:xfrm rot="5400000">
            <a:off x="2329764" y="2426545"/>
            <a:ext cx="1524204" cy="139441"/>
          </a:xfrm>
          <a:prstGeom prst="rightArrow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오른쪽 화살표 25"/>
          <p:cNvSpPr/>
          <p:nvPr/>
        </p:nvSpPr>
        <p:spPr>
          <a:xfrm rot="1477083">
            <a:off x="6114396" y="3248067"/>
            <a:ext cx="2868752" cy="73835"/>
          </a:xfrm>
          <a:prstGeom prst="rightArrow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오른쪽 화살표 26"/>
          <p:cNvSpPr/>
          <p:nvPr/>
        </p:nvSpPr>
        <p:spPr>
          <a:xfrm>
            <a:off x="4241436" y="2651653"/>
            <a:ext cx="1863824" cy="72007"/>
          </a:xfrm>
          <a:prstGeom prst="rightArrow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오른쪽 화살표 27"/>
          <p:cNvSpPr/>
          <p:nvPr/>
        </p:nvSpPr>
        <p:spPr>
          <a:xfrm rot="5400000">
            <a:off x="3750199" y="2283579"/>
            <a:ext cx="609701" cy="96965"/>
          </a:xfrm>
          <a:prstGeom prst="rightArrow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오른쪽 화살표 28"/>
          <p:cNvSpPr/>
          <p:nvPr/>
        </p:nvSpPr>
        <p:spPr>
          <a:xfrm rot="17100000">
            <a:off x="8794396" y="3637746"/>
            <a:ext cx="275694" cy="98547"/>
          </a:xfrm>
          <a:prstGeom prst="rightArrow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72786" y="404663"/>
            <a:ext cx="550493" cy="43088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mtClean="0"/>
              <a:t>대</a:t>
            </a:r>
            <a:r>
              <a:rPr lang="ko-KR" altLang="en-US" sz="1100"/>
              <a:t>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정문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39867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85384"/>
          </a:xfrm>
        </p:spPr>
      </p:pic>
      <p:sp>
        <p:nvSpPr>
          <p:cNvPr id="5" name="오른쪽 화살표 4"/>
          <p:cNvSpPr/>
          <p:nvPr/>
        </p:nvSpPr>
        <p:spPr>
          <a:xfrm>
            <a:off x="1403648" y="1268760"/>
            <a:ext cx="2448272" cy="144016"/>
          </a:xfrm>
          <a:prstGeom prst="rightArrow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 rot="5400000">
            <a:off x="3259337" y="2024853"/>
            <a:ext cx="1368154" cy="144000"/>
          </a:xfrm>
          <a:prstGeom prst="rightArrow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오른쪽 화살표 6"/>
          <p:cNvSpPr/>
          <p:nvPr/>
        </p:nvSpPr>
        <p:spPr>
          <a:xfrm>
            <a:off x="4004320" y="2708923"/>
            <a:ext cx="2079848" cy="144014"/>
          </a:xfrm>
          <a:prstGeom prst="rightArrow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오른쪽 화살표 7"/>
          <p:cNvSpPr/>
          <p:nvPr/>
        </p:nvSpPr>
        <p:spPr>
          <a:xfrm rot="1800000">
            <a:off x="6298302" y="3666212"/>
            <a:ext cx="2715626" cy="144000"/>
          </a:xfrm>
          <a:prstGeom prst="rightArrow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 rot="17100000">
            <a:off x="8619900" y="3978038"/>
            <a:ext cx="551388" cy="144000"/>
          </a:xfrm>
          <a:prstGeom prst="rightArrow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8443263" y="3501008"/>
            <a:ext cx="449217" cy="439231"/>
          </a:xfrm>
          <a:prstGeom prst="ellipse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8532440" y="3573016"/>
            <a:ext cx="218125" cy="214272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2468796"/>
            <a:ext cx="1907704" cy="60016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 smtClean="0"/>
              <a:t>F</a:t>
            </a:r>
            <a:r>
              <a:rPr lang="ko-KR" altLang="en-US" sz="1100" b="1" dirty="0" smtClean="0"/>
              <a:t>동</a:t>
            </a:r>
            <a:r>
              <a:rPr lang="en-US" altLang="ko-KR" sz="1100" b="1" dirty="0" smtClean="0"/>
              <a:t> : </a:t>
            </a:r>
            <a:r>
              <a:rPr lang="ko-KR" altLang="en-US" sz="1100" b="1" dirty="0" smtClean="0"/>
              <a:t>신당동 </a:t>
            </a:r>
            <a:r>
              <a:rPr lang="en-US" altLang="ko-KR" sz="1100" b="1" dirty="0" smtClean="0"/>
              <a:t>156</a:t>
            </a:r>
            <a:r>
              <a:rPr lang="ko-KR" altLang="en-US" sz="1100" b="1" dirty="0" smtClean="0"/>
              <a:t>번지</a:t>
            </a:r>
            <a:endParaRPr lang="en-US" altLang="ko-KR" sz="1100" b="1" dirty="0" smtClean="0"/>
          </a:p>
          <a:p>
            <a:pPr>
              <a:lnSpc>
                <a:spcPct val="150000"/>
              </a:lnSpc>
            </a:pPr>
            <a:r>
              <a:rPr lang="en-US" altLang="ko-KR" sz="1100" b="1" dirty="0" smtClean="0"/>
              <a:t>      (</a:t>
            </a:r>
            <a:r>
              <a:rPr lang="ko-KR" altLang="en-US" sz="1100" b="1" dirty="0" smtClean="0"/>
              <a:t>성서서로</a:t>
            </a:r>
            <a:r>
              <a:rPr lang="en-US" altLang="ko-KR" sz="1100" b="1" dirty="0" smtClean="0"/>
              <a:t>73</a:t>
            </a:r>
            <a:r>
              <a:rPr lang="ko-KR" altLang="en-US" sz="1100" b="1" dirty="0" smtClean="0"/>
              <a:t>길 </a:t>
            </a:r>
            <a:r>
              <a:rPr lang="en-US" altLang="ko-KR" sz="1100" b="1" dirty="0" smtClean="0"/>
              <a:t>38-3)</a:t>
            </a:r>
          </a:p>
        </p:txBody>
      </p:sp>
    </p:spTree>
    <p:extLst>
      <p:ext uri="{BB962C8B-B14F-4D97-AF65-F5344CB8AC3E}">
        <p14:creationId xmlns:p14="http://schemas.microsoft.com/office/powerpoint/2010/main" val="277862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10" y="404664"/>
            <a:ext cx="8687978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3131840" y="2564904"/>
            <a:ext cx="160936" cy="147056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ko-KR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845633" y="1722074"/>
            <a:ext cx="160936" cy="147056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ko-KR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110574" y="3346359"/>
            <a:ext cx="160936" cy="147056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ko-KR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114920" y="3604915"/>
            <a:ext cx="160936" cy="147056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ko-KR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22146" y="3807883"/>
            <a:ext cx="368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00" dirty="0" smtClean="0"/>
              <a:t>나들</a:t>
            </a:r>
            <a:endParaRPr lang="en-US" altLang="ko-KR" sz="700" dirty="0" smtClean="0"/>
          </a:p>
          <a:p>
            <a:r>
              <a:rPr lang="ko-KR" altLang="en-US" sz="700" dirty="0" smtClean="0"/>
              <a:t>가게</a:t>
            </a:r>
            <a:endParaRPr lang="ko-KR" altLang="en-US" sz="700" dirty="0"/>
          </a:p>
        </p:txBody>
      </p:sp>
      <p:sp>
        <p:nvSpPr>
          <p:cNvPr id="16" name="타원 15"/>
          <p:cNvSpPr/>
          <p:nvPr/>
        </p:nvSpPr>
        <p:spPr>
          <a:xfrm>
            <a:off x="3029060" y="3506111"/>
            <a:ext cx="338147" cy="323038"/>
          </a:xfrm>
          <a:prstGeom prst="ellipse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1790741" y="4631870"/>
            <a:ext cx="230353" cy="200136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ko-KR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113644"/>
              </p:ext>
            </p:extLst>
          </p:nvPr>
        </p:nvGraphicFramePr>
        <p:xfrm>
          <a:off x="4590953" y="4752412"/>
          <a:ext cx="4373535" cy="18435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0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906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A</a:t>
                      </a:r>
                      <a:r>
                        <a:rPr lang="ko-KR" altLang="en-US" sz="1000" b="1" dirty="0" smtClean="0"/>
                        <a:t>동</a:t>
                      </a:r>
                      <a:r>
                        <a:rPr lang="en-US" altLang="ko-KR" sz="1000" b="1" dirty="0" smtClean="0"/>
                        <a:t> 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ko-KR" altLang="en-US" sz="1000" b="1" dirty="0" smtClean="0"/>
                        <a:t>신당동 </a:t>
                      </a:r>
                      <a:r>
                        <a:rPr lang="en-US" altLang="ko-KR" sz="1000" b="1" dirty="0" smtClean="0"/>
                        <a:t>1706-14</a:t>
                      </a:r>
                      <a:r>
                        <a:rPr lang="ko-KR" altLang="en-US" sz="1000" b="1" dirty="0" smtClean="0"/>
                        <a:t>번지</a:t>
                      </a:r>
                      <a:endParaRPr lang="en-US" altLang="ko-KR" sz="1000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err="1" smtClean="0"/>
                        <a:t>계대동문로</a:t>
                      </a:r>
                      <a:r>
                        <a:rPr lang="en-US" altLang="ko-KR" sz="1000" b="1" dirty="0" smtClean="0"/>
                        <a:t>3</a:t>
                      </a:r>
                      <a:r>
                        <a:rPr lang="ko-KR" altLang="en-US" sz="1000" b="1" dirty="0" smtClean="0"/>
                        <a:t>안길 </a:t>
                      </a:r>
                      <a:r>
                        <a:rPr lang="en-US" altLang="ko-KR" sz="1000" b="1" dirty="0" smtClean="0"/>
                        <a:t>13-9)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B</a:t>
                      </a:r>
                      <a:r>
                        <a:rPr lang="ko-KR" altLang="en-US" sz="1000" b="1" dirty="0" smtClean="0"/>
                        <a:t>동</a:t>
                      </a:r>
                      <a:r>
                        <a:rPr lang="en-US" altLang="ko-KR" sz="1000" b="1" dirty="0" smtClean="0"/>
                        <a:t> 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ko-KR" altLang="en-US" sz="1000" b="1" dirty="0" smtClean="0"/>
                        <a:t>신당동 </a:t>
                      </a:r>
                      <a:r>
                        <a:rPr lang="en-US" altLang="ko-KR" sz="1000" b="1" dirty="0" smtClean="0"/>
                        <a:t>1706-11</a:t>
                      </a:r>
                      <a:r>
                        <a:rPr lang="ko-KR" altLang="en-US" sz="1000" b="1" dirty="0" smtClean="0"/>
                        <a:t>번지</a:t>
                      </a:r>
                      <a:endParaRPr lang="en-US" altLang="ko-KR" sz="1000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err="1" smtClean="0"/>
                        <a:t>계대동문로</a:t>
                      </a:r>
                      <a:r>
                        <a:rPr lang="en-US" altLang="ko-KR" sz="1000" b="1" dirty="0" smtClean="0"/>
                        <a:t>3</a:t>
                      </a:r>
                      <a:r>
                        <a:rPr lang="ko-KR" altLang="en-US" sz="1000" b="1" dirty="0" smtClean="0"/>
                        <a:t>안길 </a:t>
                      </a:r>
                      <a:r>
                        <a:rPr lang="en-US" altLang="ko-KR" sz="1000" b="1" dirty="0" smtClean="0"/>
                        <a:t>13-19)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2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C</a:t>
                      </a:r>
                      <a:r>
                        <a:rPr lang="ko-KR" altLang="en-US" sz="1000" b="1" dirty="0" smtClean="0"/>
                        <a:t>동 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ko-KR" altLang="en-US" sz="1000" b="1" dirty="0" smtClean="0"/>
                        <a:t>신당동 </a:t>
                      </a:r>
                      <a:r>
                        <a:rPr lang="en-US" altLang="ko-KR" sz="1000" b="1" dirty="0" smtClean="0"/>
                        <a:t>1706-10</a:t>
                      </a:r>
                      <a:r>
                        <a:rPr lang="ko-KR" altLang="en-US" sz="1000" b="1" dirty="0" smtClean="0"/>
                        <a:t>번지</a:t>
                      </a:r>
                      <a:endParaRPr lang="en-US" altLang="ko-KR" sz="1000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err="1" smtClean="0"/>
                        <a:t>계대동문로</a:t>
                      </a:r>
                      <a:r>
                        <a:rPr lang="en-US" altLang="ko-KR" sz="1000" b="1" dirty="0" smtClean="0"/>
                        <a:t>3</a:t>
                      </a:r>
                      <a:r>
                        <a:rPr lang="ko-KR" altLang="en-US" sz="1000" b="1" dirty="0" smtClean="0"/>
                        <a:t>안길 </a:t>
                      </a:r>
                      <a:r>
                        <a:rPr lang="en-US" altLang="ko-KR" sz="1000" b="1" dirty="0" smtClean="0"/>
                        <a:t>13-21)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smtClean="0"/>
                        <a:t>E</a:t>
                      </a:r>
                      <a:r>
                        <a:rPr lang="ko-KR" altLang="en-US" sz="1000" b="1" smtClean="0"/>
                        <a:t>동 </a:t>
                      </a:r>
                      <a:endParaRPr lang="ko-KR" alt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ko-KR" altLang="en-US" sz="1000" b="1" dirty="0" smtClean="0"/>
                        <a:t>신당동 </a:t>
                      </a:r>
                      <a:r>
                        <a:rPr lang="en-US" altLang="ko-KR" sz="1000" b="1" dirty="0" smtClean="0"/>
                        <a:t>1708</a:t>
                      </a:r>
                      <a:r>
                        <a:rPr lang="ko-KR" altLang="en-US" sz="1000" b="1" dirty="0" smtClean="0"/>
                        <a:t>번지</a:t>
                      </a:r>
                      <a:endParaRPr lang="en-US" altLang="ko-KR" sz="1000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err="1" smtClean="0"/>
                        <a:t>계대동문로</a:t>
                      </a:r>
                      <a:r>
                        <a:rPr lang="en-US" altLang="ko-KR" sz="1000" b="1" dirty="0" smtClean="0"/>
                        <a:t>3</a:t>
                      </a:r>
                      <a:r>
                        <a:rPr lang="ko-KR" altLang="en-US" sz="1000" b="1" dirty="0" smtClean="0"/>
                        <a:t>안길 </a:t>
                      </a:r>
                      <a:r>
                        <a:rPr lang="en-US" altLang="ko-KR" sz="1000" b="1" dirty="0" smtClean="0"/>
                        <a:t>1)</a:t>
                      </a:r>
                      <a:endParaRPr lang="en-US" altLang="ko-KR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239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altLang="ko-KR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ko-KR" altLang="en-US" sz="1000" b="1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타원 12"/>
          <p:cNvSpPr/>
          <p:nvPr/>
        </p:nvSpPr>
        <p:spPr>
          <a:xfrm>
            <a:off x="3689688" y="1564444"/>
            <a:ext cx="472826" cy="462316"/>
          </a:xfrm>
          <a:prstGeom prst="ellipse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2975895" y="2407274"/>
            <a:ext cx="472826" cy="462316"/>
          </a:xfrm>
          <a:prstGeom prst="ellipse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3029060" y="3258368"/>
            <a:ext cx="338147" cy="323038"/>
          </a:xfrm>
          <a:prstGeom prst="ellipse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오른쪽 화살표 19"/>
          <p:cNvSpPr/>
          <p:nvPr/>
        </p:nvSpPr>
        <p:spPr>
          <a:xfrm>
            <a:off x="1049895" y="836712"/>
            <a:ext cx="3018049" cy="144016"/>
          </a:xfrm>
          <a:prstGeom prst="rightArrow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오른쪽 화살표 20"/>
          <p:cNvSpPr/>
          <p:nvPr/>
        </p:nvSpPr>
        <p:spPr>
          <a:xfrm rot="5400000">
            <a:off x="3831852" y="1197976"/>
            <a:ext cx="488873" cy="139441"/>
          </a:xfrm>
          <a:prstGeom prst="rightArrow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오른쪽 화살표 21"/>
          <p:cNvSpPr/>
          <p:nvPr/>
        </p:nvSpPr>
        <p:spPr>
          <a:xfrm rot="10800000">
            <a:off x="3095345" y="1564443"/>
            <a:ext cx="971472" cy="139441"/>
          </a:xfrm>
          <a:prstGeom prst="rightArrow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오른쪽 화살표 22"/>
          <p:cNvSpPr/>
          <p:nvPr/>
        </p:nvSpPr>
        <p:spPr>
          <a:xfrm rot="5400000">
            <a:off x="2329764" y="2426545"/>
            <a:ext cx="1524204" cy="139441"/>
          </a:xfrm>
          <a:prstGeom prst="rightArrow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72786" y="404663"/>
            <a:ext cx="550493" cy="43088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mtClean="0"/>
              <a:t>대</a:t>
            </a:r>
            <a:r>
              <a:rPr lang="ko-KR" altLang="en-US" sz="1100"/>
              <a:t>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정문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891561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134</Words>
  <Application>Microsoft Office PowerPoint</Application>
  <PresentationFormat>화면 슬라이드 쇼(4:3)</PresentationFormat>
  <Paragraphs>51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KMCU</dc:creator>
  <cp:lastModifiedBy>KMCU</cp:lastModifiedBy>
  <cp:revision>30</cp:revision>
  <cp:lastPrinted>2020-03-13T06:32:45Z</cp:lastPrinted>
  <dcterms:created xsi:type="dcterms:W3CDTF">2014-02-24T22:37:06Z</dcterms:created>
  <dcterms:modified xsi:type="dcterms:W3CDTF">2020-03-18T04:27:04Z</dcterms:modified>
</cp:coreProperties>
</file>