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2298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24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75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87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74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353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79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076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23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72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14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0DFD6-60DD-4EAE-8366-B6179C9D5F3B}" type="datetimeFigureOut">
              <a:rPr lang="ko-KR" altLang="en-US" smtClean="0"/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71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mcu.ac.k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60648" y="179513"/>
            <a:ext cx="6408712" cy="720080"/>
          </a:xfrm>
        </p:spPr>
        <p:txBody>
          <a:bodyPr>
            <a:normAutofit/>
          </a:bodyPr>
          <a:lstStyle/>
          <a:p>
            <a:r>
              <a:rPr lang="en-US" altLang="ko-KR" sz="2000" b="1" dirty="0" smtClean="0">
                <a:solidFill>
                  <a:srgbClr val="0000FF"/>
                </a:solidFill>
              </a:rPr>
              <a:t>2020-2</a:t>
            </a:r>
            <a:r>
              <a:rPr lang="ko-KR" altLang="en-US" sz="2000" b="1" dirty="0" smtClean="0">
                <a:solidFill>
                  <a:srgbClr val="0000FF"/>
                </a:solidFill>
              </a:rPr>
              <a:t>학기 </a:t>
            </a:r>
            <a:r>
              <a:rPr lang="en-US" altLang="ko-KR" sz="2000" b="1" dirty="0">
                <a:solidFill>
                  <a:srgbClr val="0000FF"/>
                </a:solidFill>
              </a:rPr>
              <a:t>365(</a:t>
            </a:r>
            <a:r>
              <a:rPr lang="ko-KR" altLang="en-US" sz="2000" b="1" dirty="0">
                <a:solidFill>
                  <a:srgbClr val="0000FF"/>
                </a:solidFill>
              </a:rPr>
              <a:t>출석</a:t>
            </a:r>
            <a:r>
              <a:rPr lang="en-US" altLang="ko-KR" sz="2000" b="1" dirty="0">
                <a:solidFill>
                  <a:srgbClr val="0000FF"/>
                </a:solidFill>
              </a:rPr>
              <a:t>100%) </a:t>
            </a:r>
            <a:r>
              <a:rPr lang="ko-KR" altLang="en-US" sz="2000" b="1" dirty="0">
                <a:solidFill>
                  <a:srgbClr val="0000FF"/>
                </a:solidFill>
              </a:rPr>
              <a:t>장학금 학생 신청 </a:t>
            </a:r>
            <a:r>
              <a:rPr lang="ko-KR" altLang="en-US" sz="2000" b="1" dirty="0" smtClean="0">
                <a:solidFill>
                  <a:srgbClr val="0000FF"/>
                </a:solidFill>
              </a:rPr>
              <a:t>매뉴얼</a:t>
            </a:r>
            <a:endParaRPr lang="ko-KR" altLang="en-US" sz="20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6696" y="1025605"/>
            <a:ext cx="645881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1.2020-2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학기 학생 개별 성적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(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이수학점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/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취득평균평점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)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확인하기 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400" dirty="0">
                <a:solidFill>
                  <a:srgbClr val="000000"/>
                </a:solidFill>
                <a:ea typeface="HY견고딕" pitchFamily="18" charset="-127"/>
              </a:rPr>
              <a:t> </a:t>
            </a:r>
            <a:r>
              <a:rPr lang="ko-KR" altLang="en-US" sz="1400" dirty="0" smtClean="0">
                <a:solidFill>
                  <a:srgbClr val="000000"/>
                </a:solidFill>
                <a:ea typeface="HY견고딕" pitchFamily="18" charset="-127"/>
              </a:rPr>
              <a:t>○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선발조건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: 18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학점 이상 이수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/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평균평점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3.0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이상 취득</a:t>
            </a:r>
            <a:r>
              <a:rPr kumimoji="1" lang="en-US" altLang="ko-KR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(F</a:t>
            </a:r>
            <a:r>
              <a:rPr kumimoji="1" lang="ko-KR" altLang="en-US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학점</a:t>
            </a:r>
            <a:r>
              <a:rPr kumimoji="1" lang="ko-KR" altLang="en-US" sz="1100" b="0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 있을 경우</a:t>
            </a:r>
            <a:r>
              <a:rPr kumimoji="1" lang="ko-KR" altLang="en-US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 탈락</a:t>
            </a:r>
            <a:r>
              <a:rPr kumimoji="1" lang="en-US" altLang="ko-KR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)</a:t>
            </a:r>
            <a:endParaRPr kumimoji="1" lang="en-US" altLang="ko-KR" sz="11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HY견고딕" pitchFamily="18" charset="-127"/>
                <a:cs typeface="굴림" pitchFamily="50" charset="-127"/>
              </a:rPr>
              <a:t> 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 </a:t>
            </a: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2.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대학홈페이지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(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  <a:hlinkClick r:id="rId2"/>
              </a:rPr>
              <a:t>www.kmcu.ac.kr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)</a:t>
            </a:r>
            <a:r>
              <a:rPr kumimoji="1" lang="en-US" altLang="ko-KR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 /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통합정보시스템 접속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5149" y="3275856"/>
            <a:ext cx="3716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eaLnBrk="0" latinLnBrk="0" hangingPunct="0"/>
            <a:r>
              <a:rPr lang="en-US" altLang="ko-KR" sz="1400" dirty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3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장학 ▶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장학관리 ▶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365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장학신청</a:t>
            </a:r>
            <a:endParaRPr lang="ko-KR" altLang="en-US" sz="1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027" name="_x215409792" descr="EMB00001e0803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81" y="3667400"/>
            <a:ext cx="6096254" cy="189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타원 9"/>
          <p:cNvSpPr/>
          <p:nvPr/>
        </p:nvSpPr>
        <p:spPr>
          <a:xfrm>
            <a:off x="6036169" y="4139952"/>
            <a:ext cx="633191" cy="36004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567789" y="5292080"/>
            <a:ext cx="1133019" cy="18002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/>
          <p:nvPr/>
        </p:nvCxnSpPr>
        <p:spPr>
          <a:xfrm flipH="1">
            <a:off x="1857581" y="4456585"/>
            <a:ext cx="3960440" cy="8846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27157" y="5796136"/>
            <a:ext cx="61981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eaLnBrk="0" latinLnBrk="0" hangingPunct="0"/>
            <a:r>
              <a:rPr lang="en-US" altLang="ko-KR" sz="1400" dirty="0" smtClean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4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anose="02030600000101010101" pitchFamily="18" charset="-127"/>
              </a:rPr>
              <a:t>. </a:t>
            </a:r>
            <a:r>
              <a:rPr lang="en-US" altLang="ko-KR" sz="1400" dirty="0" smtClean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2019-2</a:t>
            </a:r>
            <a:r>
              <a:rPr lang="ko-KR" altLang="en-US" sz="1400" dirty="0" smtClean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학기 조회 클릭 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 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”</a:t>
            </a:r>
            <a:r>
              <a:rPr lang="ko-KR" altLang="en-US" sz="1400" dirty="0" err="1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결석시수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”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확인 </a:t>
            </a:r>
            <a:r>
              <a:rPr lang="ko-KR" altLang="en-US" sz="14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 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신청 클릭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[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완료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]</a:t>
            </a:r>
            <a:endParaRPr lang="ko-KR" altLang="en-US" sz="14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_x215410352" descr="EMB00001e08031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5" y="6228184"/>
            <a:ext cx="6120627" cy="235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타원 18"/>
          <p:cNvSpPr/>
          <p:nvPr/>
        </p:nvSpPr>
        <p:spPr>
          <a:xfrm>
            <a:off x="5949370" y="6869541"/>
            <a:ext cx="648072" cy="36004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/>
          <p:cNvCxnSpPr/>
          <p:nvPr/>
        </p:nvCxnSpPr>
        <p:spPr>
          <a:xfrm flipV="1">
            <a:off x="5593005" y="7266920"/>
            <a:ext cx="712730" cy="69278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타원 25"/>
          <p:cNvSpPr/>
          <p:nvPr/>
        </p:nvSpPr>
        <p:spPr>
          <a:xfrm>
            <a:off x="4725144" y="7336957"/>
            <a:ext cx="736512" cy="124549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65" y="2184225"/>
            <a:ext cx="6189880" cy="109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타원 4"/>
          <p:cNvSpPr/>
          <p:nvPr/>
        </p:nvSpPr>
        <p:spPr>
          <a:xfrm>
            <a:off x="452481" y="2627784"/>
            <a:ext cx="864096" cy="28281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1857581" y="6869541"/>
            <a:ext cx="275275" cy="78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2420888" y="6869541"/>
            <a:ext cx="275275" cy="78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2829689" y="6720928"/>
            <a:ext cx="20162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2020-2</a:t>
            </a:r>
            <a:r>
              <a:rPr lang="ko-KR" altLang="en-US" dirty="0" smtClean="0"/>
              <a:t>학기 확인</a:t>
            </a:r>
            <a:endParaRPr lang="ko-KR" altLang="en-US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4316487" y="8619786"/>
            <a:ext cx="2352873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 smtClean="0"/>
              <a:t>결석시수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“0”</a:t>
            </a:r>
            <a:r>
              <a:rPr lang="ko-KR" altLang="en-US" sz="1600" dirty="0" smtClean="0"/>
              <a:t>이어야 함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1413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88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HY견고딕</vt:lpstr>
      <vt:lpstr>굴림</vt:lpstr>
      <vt:lpstr>맑은 고딕</vt:lpstr>
      <vt:lpstr>Arial</vt:lpstr>
      <vt:lpstr>Office 테마</vt:lpstr>
      <vt:lpstr>2020-2학기 365(출석100%) 장학금 학생 신청 매뉴얼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2016-1학기 365(출석100%) 장학금 학생 신청 매뉴얼</dc:title>
  <dc:creator>kmcu</dc:creator>
  <cp:lastModifiedBy>Hewlett-Packard Company</cp:lastModifiedBy>
  <cp:revision>12</cp:revision>
  <dcterms:created xsi:type="dcterms:W3CDTF">2016-07-06T06:44:09Z</dcterms:created>
  <dcterms:modified xsi:type="dcterms:W3CDTF">2020-12-30T00:19:03Z</dcterms:modified>
</cp:coreProperties>
</file>