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92" r:id="rId3"/>
    <p:sldId id="256" r:id="rId4"/>
    <p:sldId id="293" r:id="rId5"/>
    <p:sldId id="294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588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71500"/>
            <a:ext cx="6000750" cy="24765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203223"/>
            <a:ext cx="4800600" cy="1622778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7056"/>
            <a:ext cx="2857500" cy="3175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76288"/>
            <a:ext cx="4560491" cy="50672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90500"/>
            <a:ext cx="3714750" cy="412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6899"/>
            <a:ext cx="3639742" cy="40441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508001"/>
            <a:ext cx="3257549" cy="36194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84577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44500"/>
            <a:ext cx="8114109" cy="26035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203223"/>
            <a:ext cx="6228158" cy="3810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38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429000"/>
            <a:ext cx="6401991" cy="1566333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265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71500"/>
            <a:ext cx="6858001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857500"/>
            <a:ext cx="6400800" cy="3175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584223"/>
            <a:ext cx="6400800" cy="1404054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27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857500"/>
            <a:ext cx="6400800" cy="14145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277484"/>
            <a:ext cx="6401993" cy="717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558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71500"/>
            <a:ext cx="6858000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9"/>
            <a:ext cx="6400801" cy="87488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48667"/>
            <a:ext cx="6400801" cy="846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65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8"/>
            <a:ext cx="6400800" cy="6985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972277"/>
            <a:ext cx="6400801" cy="10230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551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1621066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71500"/>
            <a:ext cx="1543050" cy="3810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71500"/>
            <a:ext cx="5867400" cy="4423833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7253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672167"/>
            <a:ext cx="6400801" cy="1901333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746500"/>
            <a:ext cx="6400800" cy="12488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083618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71500"/>
            <a:ext cx="3703241" cy="3012723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71501"/>
            <a:ext cx="3700859" cy="3012722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27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71500"/>
            <a:ext cx="3487340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058774"/>
            <a:ext cx="3703241" cy="252544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71500"/>
            <a:ext cx="3498851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051719"/>
            <a:ext cx="3696891" cy="2525448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62548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538632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71500"/>
            <a:ext cx="2743200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71500"/>
            <a:ext cx="4457701" cy="442383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841499"/>
            <a:ext cx="2743200" cy="1742723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7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206500"/>
            <a:ext cx="4514850" cy="9525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762000"/>
            <a:ext cx="2460731" cy="3810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314222"/>
            <a:ext cx="4516041" cy="17074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08653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469445"/>
            <a:ext cx="2236394" cy="2674056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739444"/>
            <a:ext cx="6400800" cy="12558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71500"/>
            <a:ext cx="6400800" cy="301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5143500"/>
            <a:ext cx="12001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C10DF3-2E8D-4443-AD54-6ECB6964C468}" type="datetimeFigureOut">
              <a:rPr lang="ko-KR" altLang="en-US" smtClean="0"/>
              <a:t>2018-09-19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5143500"/>
            <a:ext cx="56578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648730"/>
            <a:ext cx="856684" cy="5582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FD9FE0-65F3-48C8-BC21-BF9F95EDDE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82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 spd="slow">
    <p:pull/>
  </p:transition>
  <p:txStyles>
    <p:titleStyle>
      <a:lvl1pPr algn="l" defTabSz="342900" rtl="0" eaLnBrk="1" latinLnBrk="1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1585913" indent="-214313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1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848AE48-1FE6-47D4-8196-B8BCF1FDD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499230" y="3728065"/>
            <a:ext cx="7164419" cy="1027710"/>
          </a:xfrm>
        </p:spPr>
        <p:txBody>
          <a:bodyPr>
            <a:normAutofit/>
          </a:bodyPr>
          <a:lstStyle/>
          <a:p>
            <a:r>
              <a:rPr lang="ko-KR" altLang="en-US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글로벌 </a:t>
            </a:r>
            <a:r>
              <a:rPr lang="ko-KR" altLang="en-US" b="1" cap="none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창업창직</a:t>
            </a:r>
            <a:r>
              <a:rPr lang="ko-KR" altLang="en-US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cap="none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챌린지</a:t>
            </a:r>
            <a:r>
              <a:rPr lang="ko-KR" altLang="en-US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안내</a:t>
            </a:r>
          </a:p>
        </p:txBody>
      </p:sp>
      <p:sp>
        <p:nvSpPr>
          <p:cNvPr id="2" name="부제목 1"/>
          <p:cNvSpPr>
            <a:spLocks noGrp="1"/>
          </p:cNvSpPr>
          <p:nvPr>
            <p:ph type="subTitle" idx="1"/>
          </p:nvPr>
        </p:nvSpPr>
        <p:spPr>
          <a:xfrm>
            <a:off x="501611" y="4738440"/>
            <a:ext cx="7217608" cy="385806"/>
          </a:xfrm>
        </p:spPr>
        <p:txBody>
          <a:bodyPr>
            <a:normAutofit/>
          </a:bodyPr>
          <a:lstStyle/>
          <a:p>
            <a:r>
              <a:rPr lang="en-US" altLang="ko-K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- 2018</a:t>
            </a:r>
            <a:r>
              <a:rPr lang="ko-KR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학년도 </a:t>
            </a:r>
            <a:r>
              <a:rPr lang="ko-KR" altLang="en-US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디지털콘텐츠학부</a:t>
            </a:r>
            <a:r>
              <a:rPr lang="ko-KR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 특성화 사업 </a:t>
            </a:r>
            <a:r>
              <a:rPr lang="en-US" altLang="ko-K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명조" panose="02030600000101010101" pitchFamily="18" charset="-127"/>
                <a:ea typeface="HY견명조" panose="02030600000101010101" pitchFamily="18" charset="-127"/>
              </a:rPr>
              <a:t>-</a:t>
            </a:r>
            <a:endParaRPr lang="ko-KR" alt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명조" panose="02030600000101010101" pitchFamily="18" charset="-127"/>
              <a:ea typeface="HY견명조" panose="02030600000101010101" pitchFamily="18" charset="-127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4BF44CF-607D-4572-8EDD-58D34B7204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05229" y="2469445"/>
            <a:ext cx="2236395" cy="2674057"/>
            <a:chOff x="9206969" y="2963333"/>
            <a:chExt cx="2981858" cy="320886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D7996DF-5170-4BA8-96C6-475C63E2E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C7AA695-E385-4E8A-90B4-0D12835EBD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44AF997-D744-4ED9-AC18-9B6C6BD997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86294F8-E647-4451-80EF-CC02DB3CB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666D36E-7D02-4608-86CB-DF7B649EB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Snip Diagonal Corner Rectangle 12">
            <a:extLst>
              <a:ext uri="{FF2B5EF4-FFF2-40B4-BE49-F238E27FC236}">
                <a16:creationId xmlns:a16="http://schemas.microsoft.com/office/drawing/2014/main" id="{214C558A-0562-4149-815A-938155FD5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188" y="575709"/>
            <a:ext cx="7211752" cy="3006085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ê´ë ¨ ì´ë¯¸ì§">
            <a:extLst>
              <a:ext uri="{FF2B5EF4-FFF2-40B4-BE49-F238E27FC236}">
                <a16:creationId xmlns:a16="http://schemas.microsoft.com/office/drawing/2014/main" id="{6B7F5347-9551-46BF-B49D-C8CE93E9AE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29" r="-2" b="-2"/>
          <a:stretch/>
        </p:blipFill>
        <p:spPr bwMode="auto">
          <a:xfrm>
            <a:off x="626200" y="711739"/>
            <a:ext cx="6967728" cy="2734026"/>
          </a:xfrm>
          <a:custGeom>
            <a:avLst/>
            <a:gdLst>
              <a:gd name="connsiteX0" fmla="*/ 402071 w 9290304"/>
              <a:gd name="connsiteY0" fmla="*/ 0 h 3280831"/>
              <a:gd name="connsiteX1" fmla="*/ 9290304 w 9290304"/>
              <a:gd name="connsiteY1" fmla="*/ 0 h 3280831"/>
              <a:gd name="connsiteX2" fmla="*/ 9290304 w 9290304"/>
              <a:gd name="connsiteY2" fmla="*/ 2876895 h 3280831"/>
              <a:gd name="connsiteX3" fmla="*/ 8886368 w 9290304"/>
              <a:gd name="connsiteY3" fmla="*/ 3280831 h 3280831"/>
              <a:gd name="connsiteX4" fmla="*/ 0 w 9290304"/>
              <a:gd name="connsiteY4" fmla="*/ 3280831 h 3280831"/>
              <a:gd name="connsiteX5" fmla="*/ 0 w 9290304"/>
              <a:gd name="connsiteY5" fmla="*/ 402071 h 328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0304" h="3280831">
                <a:moveTo>
                  <a:pt x="402071" y="0"/>
                </a:moveTo>
                <a:lnTo>
                  <a:pt x="9290304" y="0"/>
                </a:lnTo>
                <a:lnTo>
                  <a:pt x="9290304" y="2876895"/>
                </a:lnTo>
                <a:lnTo>
                  <a:pt x="8886368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62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09228"/>
            <a:ext cx="6400800" cy="67478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 목적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051641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재학생들이 세계 각국의 문화와 기술</a:t>
            </a:r>
            <a:r>
              <a:rPr lang="en-US" altLang="ko-KR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역사 등을 직접 보고 탐방하며 창업에 대한 </a:t>
            </a:r>
            <a:r>
              <a:rPr lang="ko-KR" altLang="en-US" sz="2400" b="1" u="sng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막연한 두려움을 없애고 자신감을 함양</a:t>
            </a: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하는 프로그램</a:t>
            </a:r>
            <a:endParaRPr lang="en-US" altLang="ko-KR" sz="20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38115" indent="-238115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ko-KR" altLang="en-US" sz="20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본인이 생각하고 있는 창업아이템의 실현가능성 여부와 시장가능성 등을 조사하여 창업 문화 확산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027538"/>
            <a:ext cx="75079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전공분야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관련하여 구체적이고 체계적인 </a:t>
            </a:r>
            <a:b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탐방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·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 활동을 통해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창직과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연관성이 있는 주제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ko-KR" altLang="en-US" sz="2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탐방주제와 </a:t>
            </a:r>
            <a:r>
              <a:rPr lang="ko-KR" altLang="en-US" sz="2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관련없는</a:t>
            </a:r>
            <a:r>
              <a:rPr lang="ko-KR" altLang="en-US" sz="2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외유성 관광지 방문 금지</a:t>
            </a:r>
            <a:endParaRPr lang="ko-KR" alt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087B7582-38C2-469A-B9C6-D8C99BA3A243}"/>
              </a:ext>
            </a:extLst>
          </p:cNvPr>
          <p:cNvSpPr txBox="1">
            <a:spLocks/>
          </p:cNvSpPr>
          <p:nvPr/>
        </p:nvSpPr>
        <p:spPr>
          <a:xfrm>
            <a:off x="395536" y="3352754"/>
            <a:ext cx="6400800" cy="6747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342900" rtl="0" eaLnBrk="1" latinLnBrk="1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도전 주제</a:t>
            </a:r>
          </a:p>
        </p:txBody>
      </p:sp>
    </p:spTree>
    <p:extLst>
      <p:ext uri="{BB962C8B-B14F-4D97-AF65-F5344CB8AC3E}">
        <p14:creationId xmlns:p14="http://schemas.microsoft.com/office/powerpoint/2010/main" val="303250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084012"/>
            <a:ext cx="7770076" cy="3791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탐방 기간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2018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~2019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b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(3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박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 또는 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박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 권장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대상자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 err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디지털콘텐츠학부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재학생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학년 중심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팀 구성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3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명 이상</a:t>
            </a:r>
            <a:endParaRPr lang="en-US" altLang="ko-KR" sz="24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지원비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1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인당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70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만원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일본 기준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</a:t>
            </a:r>
            <a:r>
              <a:rPr lang="en-US" altLang="ko-KR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홍콩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:80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만원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기타 아시아지역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:100</a:t>
            </a:r>
            <a:r>
              <a:rPr lang="ko-KR" altLang="en-US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만원</a:t>
            </a:r>
            <a:r>
              <a:rPr lang="en-US" altLang="ko-KR" sz="2000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결과물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탐방결과보고서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발표회 실시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), UCC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영상 등</a:t>
            </a: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ABFAE0A-7165-42D9-BABE-C49B5D71A0D3}"/>
              </a:ext>
            </a:extLst>
          </p:cNvPr>
          <p:cNvSpPr txBox="1">
            <a:spLocks/>
          </p:cNvSpPr>
          <p:nvPr/>
        </p:nvSpPr>
        <p:spPr>
          <a:xfrm>
            <a:off x="395536" y="409228"/>
            <a:ext cx="6400800" cy="674784"/>
          </a:xfrm>
          <a:prstGeom prst="rect">
            <a:avLst/>
          </a:prstGeom>
        </p:spPr>
        <p:txBody>
          <a:bodyPr/>
          <a:lstStyle>
            <a:lvl1pPr algn="l" defTabSz="342900" rtl="0" eaLnBrk="1" latinLnBrk="1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사업 내용</a:t>
            </a:r>
          </a:p>
        </p:txBody>
      </p:sp>
    </p:spTree>
    <p:extLst>
      <p:ext uri="{BB962C8B-B14F-4D97-AF65-F5344CB8AC3E}">
        <p14:creationId xmlns:p14="http://schemas.microsoft.com/office/powerpoint/2010/main" val="176141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084012"/>
            <a:ext cx="7667484" cy="4321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선발 인원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총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명 내외 </a:t>
            </a:r>
            <a:b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</a:t>
            </a:r>
            <a:r>
              <a:rPr lang="en-US" altLang="ko-K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(2018</a:t>
            </a:r>
            <a:r>
              <a:rPr lang="ko-KR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학기</a:t>
            </a:r>
            <a:r>
              <a:rPr lang="en-US" altLang="ko-K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선발자</a:t>
            </a:r>
            <a:r>
              <a:rPr lang="ko-KR" alt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포함</a:t>
            </a:r>
            <a:endParaRPr lang="en-US" altLang="ko-K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선발 방법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사업참가신청서 평가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(100%)</a:t>
            </a:r>
            <a:b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</a:t>
            </a:r>
            <a:r>
              <a:rPr lang="en-US" altLang="ko-KR" sz="2000" u="sng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+ </a:t>
            </a:r>
            <a:r>
              <a:rPr lang="ko-KR" altLang="en-US" sz="2000" u="sng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공인외국어성적표</a:t>
            </a:r>
            <a:r>
              <a:rPr lang="en-US" altLang="ko-KR" sz="2000" u="sng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u="sng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가산점</a:t>
            </a:r>
            <a:r>
              <a:rPr lang="en-US" altLang="ko-KR" sz="2000" u="sng" dirty="0">
                <a:solidFill>
                  <a:schemeClr val="accent6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신청서</a:t>
            </a:r>
            <a:r>
              <a:rPr lang="en-US" altLang="ko-K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양식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학부 홈페이지 공지사항에서 다운로드</a:t>
            </a:r>
            <a:endParaRPr lang="en-US" altLang="ko-KR" sz="2400" u="sng" dirty="0">
              <a:solidFill>
                <a:schemeClr val="accent6">
                  <a:lumMod val="7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신청서 접수 </a:t>
            </a: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2018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27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목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u="sng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18:00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까지</a:t>
            </a:r>
            <a:b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</a:t>
            </a:r>
            <a:r>
              <a:rPr lang="ko-KR" altLang="en-US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학부사무실 제출 </a:t>
            </a:r>
            <a:br>
              <a:rPr lang="en-US" altLang="ko-KR" sz="24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참가신청서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서약서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개인별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장씩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사업계획서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팀별 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</a:t>
            </a:r>
            <a:endParaRPr lang="en-US" altLang="ko-K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ABFAE0A-7165-42D9-BABE-C49B5D71A0D3}"/>
              </a:ext>
            </a:extLst>
          </p:cNvPr>
          <p:cNvSpPr txBox="1">
            <a:spLocks/>
          </p:cNvSpPr>
          <p:nvPr/>
        </p:nvSpPr>
        <p:spPr>
          <a:xfrm>
            <a:off x="395536" y="409228"/>
            <a:ext cx="6400800" cy="674784"/>
          </a:xfrm>
          <a:prstGeom prst="rect">
            <a:avLst/>
          </a:prstGeom>
        </p:spPr>
        <p:txBody>
          <a:bodyPr/>
          <a:lstStyle>
            <a:lvl1pPr algn="l" defTabSz="342900" rtl="0" eaLnBrk="1" latinLnBrk="1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지원 방법</a:t>
            </a:r>
          </a:p>
        </p:txBody>
      </p:sp>
    </p:spTree>
    <p:extLst>
      <p:ext uri="{BB962C8B-B14F-4D97-AF65-F5344CB8AC3E}">
        <p14:creationId xmlns:p14="http://schemas.microsoft.com/office/powerpoint/2010/main" val="210860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084012"/>
            <a:ext cx="7310014" cy="1867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계획서 분량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A4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용지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매 이내 </a:t>
            </a:r>
            <a:endParaRPr lang="en-US" altLang="ko-KR" sz="2000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심사 기준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전공 연계성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(25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일정 적절성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(25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b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아이템 독창성 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(25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사전 조사 성실성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(25</a:t>
            </a:r>
            <a:r>
              <a:rPr lang="ko-KR" altLang="en-US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점</a:t>
            </a: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b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0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          </a:t>
            </a:r>
            <a:r>
              <a:rPr lang="en-US" altLang="ko-KR" sz="2000" u="sng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+ </a:t>
            </a:r>
            <a:r>
              <a:rPr lang="ko-KR" altLang="en-US" sz="2000" u="sng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어학능력 </a:t>
            </a:r>
            <a:r>
              <a:rPr lang="en-US" altLang="ko-KR" sz="2000" u="sng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u="sng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가산점</a:t>
            </a:r>
            <a:r>
              <a:rPr lang="en-US" altLang="ko-KR" sz="2000" u="sng" dirty="0">
                <a:solidFill>
                  <a:schemeClr val="accent6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000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ABFAE0A-7165-42D9-BABE-C49B5D71A0D3}"/>
              </a:ext>
            </a:extLst>
          </p:cNvPr>
          <p:cNvSpPr txBox="1">
            <a:spLocks/>
          </p:cNvSpPr>
          <p:nvPr/>
        </p:nvSpPr>
        <p:spPr>
          <a:xfrm>
            <a:off x="395536" y="409228"/>
            <a:ext cx="6400800" cy="674784"/>
          </a:xfrm>
          <a:prstGeom prst="rect">
            <a:avLst/>
          </a:prstGeom>
        </p:spPr>
        <p:txBody>
          <a:bodyPr/>
          <a:lstStyle>
            <a:lvl1pPr algn="l" defTabSz="342900" rtl="0" eaLnBrk="1" latinLnBrk="1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계획서 평가 방법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52B9E9A6-DFC2-457E-BEFD-4409AFDA34B4}"/>
              </a:ext>
            </a:extLst>
          </p:cNvPr>
          <p:cNvSpPr txBox="1">
            <a:spLocks/>
          </p:cNvSpPr>
          <p:nvPr/>
        </p:nvSpPr>
        <p:spPr>
          <a:xfrm>
            <a:off x="395536" y="3073524"/>
            <a:ext cx="6400800" cy="674784"/>
          </a:xfrm>
          <a:prstGeom prst="rect">
            <a:avLst/>
          </a:prstGeom>
        </p:spPr>
        <p:txBody>
          <a:bodyPr/>
          <a:lstStyle>
            <a:lvl1pPr algn="l" defTabSz="342900" rtl="0" eaLnBrk="1" latinLnBrk="1" hangingPunct="1">
              <a:spcBef>
                <a:spcPct val="0"/>
              </a:spcBef>
              <a:buNone/>
              <a:defRPr sz="27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6.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653A2-EE04-41C7-B3DC-C83A6D23C359}"/>
              </a:ext>
            </a:extLst>
          </p:cNvPr>
          <p:cNvSpPr txBox="1"/>
          <p:nvPr/>
        </p:nvSpPr>
        <p:spPr>
          <a:xfrm>
            <a:off x="827584" y="3554932"/>
            <a:ext cx="7290778" cy="1867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차 발표 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2018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년 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 </a:t>
            </a:r>
            <a:b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선발팀별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지도교수 배정 및 사업계획서 보완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최종선발 발표 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10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월 말</a:t>
            </a:r>
            <a:endParaRPr lang="en-US" altLang="ko-K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동일한 기간에 동일한 교통수단으로 전원 출</a:t>
            </a:r>
            <a:r>
              <a:rPr lang="en-US" altLang="ko-K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입국</a:t>
            </a:r>
            <a:endParaRPr lang="en-US" altLang="ko-K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7320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슬라이스">
  <a:themeElements>
    <a:clrScheme name="슬라이스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슬라이스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슬라이스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123</Words>
  <Application>Microsoft Office PowerPoint</Application>
  <PresentationFormat>화면 슬라이드 쇼(16:10)</PresentationFormat>
  <Paragraphs>28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HY견고딕</vt:lpstr>
      <vt:lpstr>HY견명조</vt:lpstr>
      <vt:lpstr>HY중고딕</vt:lpstr>
      <vt:lpstr>나눔고딕 ExtraBold</vt:lpstr>
      <vt:lpstr>Arial</vt:lpstr>
      <vt:lpstr>Century Gothic</vt:lpstr>
      <vt:lpstr>Wingdings</vt:lpstr>
      <vt:lpstr>Wingdings 3</vt:lpstr>
      <vt:lpstr>슬라이스</vt:lpstr>
      <vt:lpstr>글로벌 창업창직 챌린지 안내</vt:lpstr>
      <vt:lpstr>1. 사업 목적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글로벌 창업창직 챌린지 안내</dc:title>
  <dc:creator>고병호</dc:creator>
  <cp:lastModifiedBy>고병호</cp:lastModifiedBy>
  <cp:revision>12</cp:revision>
  <dcterms:created xsi:type="dcterms:W3CDTF">2018-09-19T06:41:50Z</dcterms:created>
  <dcterms:modified xsi:type="dcterms:W3CDTF">2018-09-19T07:20:43Z</dcterms:modified>
</cp:coreProperties>
</file>