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6" r:id="rId2"/>
    <p:sldId id="277" r:id="rId3"/>
    <p:sldId id="278" r:id="rId4"/>
    <p:sldId id="27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90A16-FAE1-4D16-84EE-29EBD3B6E7E1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F9AD2-D641-4199-B9E9-20EA35E2EE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19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40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70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66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92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6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30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02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56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68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874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00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1E32B-3C68-4735-902B-D10C018EB65B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4F6F-0297-4282-9BBF-86E59C43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8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948790"/>
            <a:ext cx="8335523" cy="5432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■ 대지이용계획의 예 </a:t>
            </a:r>
            <a:r>
              <a:rPr lang="en-US" altLang="ko-KR" sz="2000" b="1" dirty="0" smtClean="0"/>
              <a:t>1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0432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■ 대지이용계획의 예 </a:t>
            </a:r>
            <a:r>
              <a:rPr lang="en-US" altLang="ko-KR" sz="2000" b="1" dirty="0" smtClean="0"/>
              <a:t>2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775636" cy="352839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73" y="1196752"/>
            <a:ext cx="434934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8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■ 매스 </a:t>
            </a:r>
            <a:r>
              <a:rPr lang="ko-KR" altLang="en-US" sz="2000" b="1" dirty="0" err="1" smtClean="0"/>
              <a:t>스터디의</a:t>
            </a:r>
            <a:r>
              <a:rPr lang="ko-KR" altLang="en-US" sz="2000" b="1" dirty="0" smtClean="0"/>
              <a:t> 예 </a:t>
            </a:r>
            <a:r>
              <a:rPr lang="en-US" altLang="ko-KR" sz="2000" b="1" dirty="0" smtClean="0"/>
              <a:t>1</a:t>
            </a:r>
            <a:endParaRPr lang="ko-KR" altLang="en-US" sz="2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46718040" descr="EMB000015bc32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4006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6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72" y="355583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■ 매스 </a:t>
            </a:r>
            <a:r>
              <a:rPr lang="ko-KR" altLang="en-US" sz="2000" b="1" dirty="0" err="1"/>
              <a:t>스터디의</a:t>
            </a:r>
            <a:r>
              <a:rPr lang="ko-KR" altLang="en-US" sz="2000" b="1" dirty="0"/>
              <a:t> 예 </a:t>
            </a:r>
            <a:r>
              <a:rPr lang="en-US" altLang="ko-KR" sz="2000" b="1" dirty="0" smtClean="0"/>
              <a:t>2</a:t>
            </a:r>
            <a:endParaRPr lang="ko-KR" altLang="en-US" sz="2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146713944" descr="EMB000015bc3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29379"/>
            <a:ext cx="5616624" cy="60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7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18</Words>
  <Application>Microsoft Office PowerPoint</Application>
  <PresentationFormat>화면 슬라이드 쇼(4:3)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KMCU</dc:creator>
  <cp:lastModifiedBy>KMCU</cp:lastModifiedBy>
  <cp:revision>43</cp:revision>
  <dcterms:created xsi:type="dcterms:W3CDTF">2018-03-22T00:09:28Z</dcterms:created>
  <dcterms:modified xsi:type="dcterms:W3CDTF">2019-03-22T04:03:04Z</dcterms:modified>
</cp:coreProperties>
</file>