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CFA"/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D9B3A5-EBC8-403B-A234-8C5D4720E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7C0E47F-98BC-413B-9196-0BA40A568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0CB1D0-64EF-4630-9C2B-8F83A2D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5F7D88-A004-4111-BF07-1D6DBC9B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659116-C298-4C53-A9DC-19145C13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8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224A17-4996-4A5C-8077-D85ADFD5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DE4046-92C2-46B5-9942-10668E5EA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D53E6B-C613-4EB8-ACB2-4E2D6841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E1EC3D-1B51-40E7-B9BB-3D48B14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07C77-456C-47A3-8D68-EEFB7789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7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D79B22-1A95-4EAD-9BD0-CBC01CB0A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7F9DB1-3DCB-4105-B073-0A5B058C1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6278FB-41BB-4FC5-A873-DBB54C36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2E60EB-C20F-466B-8536-A8FEDA7B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F9F4ED-583B-4949-8E51-B9471E83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45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BEA88D-22C7-4256-A395-B359F7BC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3C6507-EB80-4C3F-A7B8-1216E2A3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4D6DFA-ED47-40C5-B01B-8CAB3EE1C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1107705-3920-4C42-9F57-1321D9E0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B4996E-B7D8-4D3A-96ED-71A0EE11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2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5D660B-427A-4365-A2C7-5CF28981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CD76D0-467C-4C9C-9110-D0C7076CE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D0A583-90FB-4989-8BE1-B279F27F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CB63C7-A235-4355-839D-0CE8C550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8653FE-E479-475E-A6F9-632761E4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922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EC61C8-2C45-45E0-A920-5E62976F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7BEE01-59DA-422A-B61C-FE8F0B8BB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2F7E419-4450-4232-9BF0-124CE26EB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942CF30-3B95-42AB-AD78-96EDEC18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45D7E5-CF0E-45D9-ADBC-3A60541F7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7238102-9C66-4D77-9D45-6F9F0D31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77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DA1732-8916-4647-9DE5-C4DCDBAC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E5AE7C-1578-4975-9020-BB057B2AB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5599B2-3E62-4C07-BD7F-7DE0A7EB1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611FD5D-A757-4DE8-9FCB-51B7117D9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1E6F46-70FF-4601-921C-4321FDA46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AA46E20-56C2-4226-962F-E0054506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0D84D7-EA10-44A9-9068-76FE77E2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8FF521-B247-4C71-9E30-E494216D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0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FEE301-636B-4079-A5E2-04451F8A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4635B3-2EDE-4C83-94E1-936A23BC6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9D64429-45DD-4559-9D6C-AB9292C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23DA026-991B-4FCA-AD42-BBA93514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8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57CF21-2638-42C7-9FBC-FB8B1DF1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9A58FB-A31D-468B-A78B-AA509CD3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8ED8EC1-7BC7-4AF3-B2B7-A9872A6F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65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27C0EA-B4DC-4516-AB90-06B86618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F785F8-F6BE-40DE-BBE9-268D7313A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6A05F5-0FAF-4043-88F4-B4789A42D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86AA87-D3F0-4E85-8D2C-BD16D42DB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05156DE-6335-4F4C-9E4D-C5C9888A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173426-963D-4EAB-A39D-B7023F73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91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42A400-EF4F-4C7B-9C8C-C82A3DED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7002915-0541-4C3E-85B5-19CB7DB2C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41C3AD3-B2AB-4413-BF9C-83BD8DAE6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068479-90CF-49B5-A3FE-DC765179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E905613-6514-4F08-9948-33BA8C47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68AA84-A8EB-4CE4-BCAA-FE7AAB79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58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B2F175F-4199-45BB-8FBB-F13BCE465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EBFE735-62CC-488F-BB5A-AEF13846D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B4C009-713C-4895-8DBE-67F708CB7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ECB8-6BC2-4A40-89C0-9E5DEC06EF0B}" type="datetimeFigureOut">
              <a:rPr lang="ko-KR" altLang="en-US" smtClean="0"/>
              <a:t>2021-01-07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17A825-8FF1-426C-8D4A-9607DE63F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DA93CE-0C54-4C3F-B165-541C587BC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FC2F-D10B-4A1E-A689-DDD36D1B61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1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31BBD4A-12D4-4C72-ACFA-BEA7D981E281}"/>
              </a:ext>
            </a:extLst>
          </p:cNvPr>
          <p:cNvSpPr/>
          <p:nvPr/>
        </p:nvSpPr>
        <p:spPr>
          <a:xfrm>
            <a:off x="9574304" y="1304161"/>
            <a:ext cx="2493369" cy="211192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9610A61-D635-41A2-B8A1-4BF21DCE5A92}"/>
              </a:ext>
            </a:extLst>
          </p:cNvPr>
          <p:cNvGrpSpPr/>
          <p:nvPr/>
        </p:nvGrpSpPr>
        <p:grpSpPr>
          <a:xfrm>
            <a:off x="6638666" y="1016558"/>
            <a:ext cx="3181611" cy="743853"/>
            <a:chOff x="7141828" y="1191236"/>
            <a:chExt cx="2569974" cy="482296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F9EDD34-0FD0-42FC-BC44-A7F381DE0085}"/>
                </a:ext>
              </a:extLst>
            </p:cNvPr>
            <p:cNvSpPr/>
            <p:nvPr/>
          </p:nvSpPr>
          <p:spPr>
            <a:xfrm>
              <a:off x="7141828" y="1191236"/>
              <a:ext cx="2371288" cy="4280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A96746-A365-48F7-B945-38DBF7ED0B39}"/>
                </a:ext>
              </a:extLst>
            </p:cNvPr>
            <p:cNvSpPr txBox="1"/>
            <p:nvPr/>
          </p:nvSpPr>
          <p:spPr>
            <a:xfrm>
              <a:off x="7340514" y="1334978"/>
              <a:ext cx="2371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rgbClr val="636363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✓</a:t>
              </a:r>
              <a:r>
                <a:rPr lang="ko-KR" altLang="en-US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원서 접수하기 클릭</a:t>
              </a:r>
              <a:endParaRPr lang="en-US" altLang="ko-KR" sz="1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11" name="그림 10" descr="Pushpin Push Pin Office · Free vector graphic on Pixabay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10" y="903777"/>
            <a:ext cx="499845" cy="4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" y="1"/>
            <a:ext cx="12186734" cy="6858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3BD7952-0FBF-4468-BDFF-19EB3A23022B}"/>
              </a:ext>
            </a:extLst>
          </p:cNvPr>
          <p:cNvGrpSpPr/>
          <p:nvPr/>
        </p:nvGrpSpPr>
        <p:grpSpPr>
          <a:xfrm>
            <a:off x="6283354" y="704673"/>
            <a:ext cx="5610771" cy="1314627"/>
            <a:chOff x="7141828" y="1191236"/>
            <a:chExt cx="2371288" cy="485116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26FD614D-3CCF-4D8D-8360-6F0BD7FC4CB9}"/>
                </a:ext>
              </a:extLst>
            </p:cNvPr>
            <p:cNvSpPr/>
            <p:nvPr/>
          </p:nvSpPr>
          <p:spPr>
            <a:xfrm>
              <a:off x="7141828" y="1191236"/>
              <a:ext cx="2371288" cy="42805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001A67-79B0-432F-B468-B6D25AAC893C}"/>
                </a:ext>
              </a:extLst>
            </p:cNvPr>
            <p:cNvSpPr txBox="1"/>
            <p:nvPr/>
          </p:nvSpPr>
          <p:spPr>
            <a:xfrm>
              <a:off x="7141828" y="1287340"/>
              <a:ext cx="2371288" cy="389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rgbClr val="636363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✓</a:t>
              </a:r>
              <a:r>
                <a:rPr lang="ko-KR" altLang="en-US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정보입력 후 로그인</a:t>
              </a:r>
              <a:endParaRPr lang="en-US" altLang="ko-KR" sz="1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en-US" altLang="ko-KR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- </a:t>
              </a:r>
              <a:r>
                <a:rPr lang="ko-KR" altLang="en-US" sz="1600" b="1" dirty="0" err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접수이메일은</a:t>
              </a:r>
              <a:r>
                <a:rPr lang="ko-KR" altLang="en-US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 원서접수 시 기입했던 메일과 동일하게 입력</a:t>
              </a:r>
              <a:endParaRPr lang="en-US" altLang="ko-KR" sz="16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en-US" altLang="ko-KR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- </a:t>
              </a:r>
              <a:r>
                <a:rPr lang="ko-KR" altLang="en-US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접수비밀번호는 주민등록번호 </a:t>
              </a:r>
              <a:r>
                <a:rPr lang="ko-KR" altLang="en-US" sz="1600" b="1" dirty="0" err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뒷</a:t>
              </a:r>
              <a:r>
                <a:rPr lang="en-US" altLang="ko-KR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7</a:t>
              </a:r>
              <a:r>
                <a:rPr lang="ko-KR" altLang="en-US" sz="1600" b="1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자리 입력</a:t>
              </a:r>
            </a:p>
          </p:txBody>
        </p:sp>
      </p:grpSp>
      <p:pic>
        <p:nvPicPr>
          <p:cNvPr id="8" name="그림 7" descr="Pushpin Push Pin Office · Free vector graphic on Pixabay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16" y="658122"/>
            <a:ext cx="499845" cy="4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1" name="사각형: 둥근 모서리 13">
            <a:extLst>
              <a:ext uri="{FF2B5EF4-FFF2-40B4-BE49-F238E27FC236}">
                <a16:creationId xmlns:a16="http://schemas.microsoft.com/office/drawing/2014/main" id="{2F518D64-F161-4282-BA57-265948918CA8}"/>
              </a:ext>
            </a:extLst>
          </p:cNvPr>
          <p:cNvSpPr/>
          <p:nvPr/>
        </p:nvSpPr>
        <p:spPr>
          <a:xfrm>
            <a:off x="53665" y="2991393"/>
            <a:ext cx="3633749" cy="20026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AD09BE-624B-435D-B30D-5C231FAA782F}"/>
              </a:ext>
            </a:extLst>
          </p:cNvPr>
          <p:cNvSpPr txBox="1"/>
          <p:nvPr/>
        </p:nvSpPr>
        <p:spPr>
          <a:xfrm>
            <a:off x="53665" y="3168948"/>
            <a:ext cx="37335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636363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✓</a:t>
            </a:r>
            <a:r>
              <a:rPr lang="ko-KR" altLang="en-US" sz="1300" b="1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해당전형</a:t>
            </a:r>
            <a:r>
              <a:rPr lang="ko-KR" altLang="en-US" sz="13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클릭 후 </a:t>
            </a:r>
            <a:r>
              <a:rPr lang="ko-KR" altLang="en-US" sz="1300" b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면접일정</a:t>
            </a:r>
            <a:r>
              <a:rPr lang="ko-KR" altLang="en-US" sz="13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신청 및 확인 가능</a:t>
            </a:r>
            <a:endParaRPr lang="en-US" altLang="ko-KR" sz="1300" dirty="0" smtClean="0">
              <a:solidFill>
                <a:srgbClr val="636363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● 면접 일시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-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비대면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01.22.(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금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10:00 ~ 18:00</a:t>
            </a:r>
          </a:p>
          <a:p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        01.23.(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토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16:00 ~ 18:00</a:t>
            </a:r>
          </a:p>
          <a:p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-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대면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01.23.(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토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 10:00 ~ 16:00</a:t>
            </a:r>
            <a:endParaRPr lang="en-US" altLang="ko-KR" sz="1600" b="1" dirty="0" smtClean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※ </a:t>
            </a:r>
            <a:r>
              <a:rPr lang="en-US" altLang="ko-KR" sz="1600" b="1" u="sng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22</a:t>
            </a:r>
            <a:r>
              <a: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 </a:t>
            </a:r>
            <a:r>
              <a: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금요일은 </a:t>
            </a:r>
            <a:r>
              <a:rPr lang="ko-KR" altLang="en-US" sz="1600" b="1" u="sng" dirty="0" err="1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대면면접</a:t>
            </a:r>
            <a:r>
              <a:rPr lang="ko-KR" alt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u="sng" dirty="0" err="1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미실시</a:t>
            </a:r>
            <a:endParaRPr lang="en-US" altLang="ko-KR" sz="1600" b="1" u="sng" dirty="0" smtClean="0">
              <a:solidFill>
                <a:schemeClr val="accent1">
                  <a:lumMod val="7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※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점심시간은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12:00~13:00 </a:t>
            </a:r>
            <a:r>
              <a:rPr lang="ko-KR" altLang="en-US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입니다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44BF14C-B30B-4C6D-BC85-1F6A4C5EAEDA}"/>
              </a:ext>
            </a:extLst>
          </p:cNvPr>
          <p:cNvSpPr/>
          <p:nvPr/>
        </p:nvSpPr>
        <p:spPr>
          <a:xfrm>
            <a:off x="2526633" y="5211681"/>
            <a:ext cx="8458200" cy="1388691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 descr="Pushpin Push Pin Office · Free vector graphic on Pixabay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16" y="2867515"/>
            <a:ext cx="499845" cy="4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76</Words>
  <Application>Microsoft Office PowerPoint</Application>
  <PresentationFormat>와이드스크린</PresentationFormat>
  <Paragraphs>11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굴림</vt:lpstr>
      <vt:lpstr>돋움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KMCU</cp:lastModifiedBy>
  <cp:revision>27</cp:revision>
  <dcterms:created xsi:type="dcterms:W3CDTF">2020-09-22T19:17:55Z</dcterms:created>
  <dcterms:modified xsi:type="dcterms:W3CDTF">2021-01-07T09:48:50Z</dcterms:modified>
</cp:coreProperties>
</file>